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AF6A2F-DF86-42A1-8409-1120553DF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910D5D-0C9A-464A-8150-8C13C8B39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832B5A-1A39-411C-A943-0D690E50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7561-AF5B-4670-93AC-C2298551C8FB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5AF324-E96E-404A-9465-D02DD053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D9877F-9CBE-466F-9FF7-F4E7F8E4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0CD-2C4B-4D1E-A6CA-4DA7A395D7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25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53499-8F76-41FB-9968-1F260888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0A7279-D0BD-4B15-828B-1061B0C0F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EFB687-4A77-4AED-A166-EFE5C4D4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7561-AF5B-4670-93AC-C2298551C8FB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E062FC-D80A-4E2A-AC3F-31CA97D2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78A6D9-0154-4BBE-B085-CCA93349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0CD-2C4B-4D1E-A6CA-4DA7A395D7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60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CF75C07-A798-4BF1-8B83-F02D25A45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AB960E-914E-40AD-B186-5A74B1E47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71EA5C-1960-4DBA-82B7-A21715AE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7561-AF5B-4670-93AC-C2298551C8FB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8CCFF4-1256-4C07-BA09-76F643D3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E0D80C-2263-4B19-B1CE-737C4A02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0CD-2C4B-4D1E-A6CA-4DA7A395D7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83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3749C-7257-4032-BFB1-2827D772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C61327-720F-4C1C-B24E-A60CE253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1320BF-C968-4B76-BDBD-B0971C01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7561-AF5B-4670-93AC-C2298551C8FB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707470-F32B-4AAC-A450-93B62B84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6A90D5-8B80-4704-B7A8-AEFCFBAF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0CD-2C4B-4D1E-A6CA-4DA7A395D7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00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C87AFE-0C47-4F1C-8C51-63B2B273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662D31-95C6-40AB-A817-473B8E76A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DDE1F4-1858-43A4-B3EB-2200F3BE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7561-AF5B-4670-93AC-C2298551C8FB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664C5-7658-4BAE-A65E-3D528CD0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AFE612-6675-4014-9210-C5DE4335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0CD-2C4B-4D1E-A6CA-4DA7A395D7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56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B0FD2-79D4-4D2C-880F-7EE14891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E21784-EB66-4C11-AB7B-8C45F0B46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21766E-501A-4711-9DB4-D2FA05365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C1A4DC-32F0-4E50-9A2A-5860BC6C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7561-AF5B-4670-93AC-C2298551C8FB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092317-AC5A-43E3-9A3A-28A91D5A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D11614-9CFC-44C3-B43C-86979687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0CD-2C4B-4D1E-A6CA-4DA7A395D7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83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23D4B4-D9C7-43DD-BDB7-DC96730C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0C40BF-7116-4E75-AA1B-059CE0AD7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433432-CBEF-4DFD-A0C9-25F976D54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61BCE9-E69C-4989-8D8A-6183D5FCF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D8B0180-BB4C-4D7B-B1EE-60931D2A1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03DDE07-21D8-4CBF-8743-4397CFE5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7561-AF5B-4670-93AC-C2298551C8FB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776234-B3E0-4417-8623-533C239F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18D0D2-28AD-4A5B-8DC1-6BEACDCC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0CD-2C4B-4D1E-A6CA-4DA7A395D7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91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51D53-0C14-4542-A506-58E40C20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4C706E-833D-41A8-938E-D2EF5CF6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7561-AF5B-4670-93AC-C2298551C8FB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2FE7E1-D33C-4265-AD82-D7EBFBD4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A439ED-4CEB-48F5-88D8-B9CB19A8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0CD-2C4B-4D1E-A6CA-4DA7A395D7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61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6C9B3D8-BC79-4C44-846D-238DEE82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7561-AF5B-4670-93AC-C2298551C8FB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EA6377E-B0DA-47B6-9953-9ED1CBDB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BE28B6-D3AF-48B2-9AE8-EE871969F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0CD-2C4B-4D1E-A6CA-4DA7A395D7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95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4E66E-7DFD-4701-900C-47C28682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C43355-A564-4F92-990B-E1BCDF383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DF5495-3103-4CBE-B894-DA1AF9121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936503-6235-44A1-AB48-21E7F6A5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7561-AF5B-4670-93AC-C2298551C8FB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FD3BA0-E490-4A9C-B356-EA4C1A93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9A2749-7C76-4B7B-B9EE-8AADE373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0CD-2C4B-4D1E-A6CA-4DA7A395D7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05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93942-AF13-4C4A-A484-6B4DE103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50B3AF-5DB0-4CE1-A2B7-FCA81EC90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81AFD0-1D89-4048-A285-54F0392A9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3168F0-7B09-4B78-8327-96BF57B3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7561-AF5B-4670-93AC-C2298551C8FB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569C10-D683-4753-9729-37266389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8B58E4-0EAD-4B58-A109-40F51C58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0CD-2C4B-4D1E-A6CA-4DA7A395D7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91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39FC87-B6F6-4BCA-984F-814C71D0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E9AD45-10C0-476B-BFBD-5617C3755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BA91A1-28FB-4307-BFD1-9F3BB3F27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97561-AF5B-4670-93AC-C2298551C8FB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171D75-43C1-440D-9B96-D1A89DBAD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371F51-4CCA-448A-AD22-D0AA80905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D0CD-2C4B-4D1E-A6CA-4DA7A395D7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13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B459709-9489-44AA-BB1B-44B1731AACFB}"/>
                  </a:ext>
                </a:extLst>
              </p:cNvPr>
              <p:cNvSpPr/>
              <p:nvPr/>
            </p:nvSpPr>
            <p:spPr>
              <a:xfrm>
                <a:off x="5910180" y="3244334"/>
                <a:ext cx="3716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>
                          <a:latin typeface="Cambria Math" panose="02040503050406030204" pitchFamily="18" charset="0"/>
                        </a:rPr>
                        <m:t>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B459709-9489-44AA-BB1B-44B1731AA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180" y="3244334"/>
                <a:ext cx="3716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2837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NABET</dc:creator>
  <cp:lastModifiedBy>Julien NABET</cp:lastModifiedBy>
  <cp:revision>1</cp:revision>
  <dcterms:created xsi:type="dcterms:W3CDTF">2020-04-08T09:32:55Z</dcterms:created>
  <dcterms:modified xsi:type="dcterms:W3CDTF">2020-04-08T09:33:27Z</dcterms:modified>
</cp:coreProperties>
</file>