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32F3-B4D2-4874-B7C8-B38898C342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BF2BA-C12D-41F0-98AB-ECF0687C8930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  <a:p>
          <a:r>
            <a:rPr lang="en-US" dirty="0" smtClean="0"/>
            <a:t>Second para</a:t>
          </a:r>
          <a:endParaRPr lang="en-US" dirty="0"/>
        </a:p>
      </dgm:t>
    </dgm:pt>
    <dgm:pt modelId="{5C706A80-9F77-435D-9A81-12AE85E9301B}" type="parTrans" cxnId="{23955F49-FB11-4B92-B7A7-EED9CEEE5367}">
      <dgm:prSet/>
      <dgm:spPr/>
      <dgm:t>
        <a:bodyPr/>
        <a:lstStyle/>
        <a:p>
          <a:endParaRPr lang="en-US"/>
        </a:p>
      </dgm:t>
    </dgm:pt>
    <dgm:pt modelId="{C96AB820-3048-4232-AAB2-0139EC082F34}" type="sibTrans" cxnId="{23955F49-FB11-4B92-B7A7-EED9CEEE5367}">
      <dgm:prSet/>
      <dgm:spPr/>
      <dgm:t>
        <a:bodyPr/>
        <a:lstStyle/>
        <a:p>
          <a:endParaRPr lang="en-US"/>
        </a:p>
      </dgm:t>
    </dgm:pt>
    <dgm:pt modelId="{4C56CC9F-0CFC-4191-B98C-D01C5D04FD7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FD244A27-16C9-4184-91E5-921C7737C3A4}" type="parTrans" cxnId="{4961BDC5-724B-4CD5-B550-38AA49D4F23C}">
      <dgm:prSet/>
      <dgm:spPr/>
      <dgm:t>
        <a:bodyPr/>
        <a:lstStyle/>
        <a:p>
          <a:endParaRPr lang="en-US"/>
        </a:p>
      </dgm:t>
    </dgm:pt>
    <dgm:pt modelId="{D8D65D54-A0CA-4F3D-BF9F-0D6998BAA758}" type="sibTrans" cxnId="{4961BDC5-724B-4CD5-B550-38AA49D4F23C}">
      <dgm:prSet/>
      <dgm:spPr/>
      <dgm:t>
        <a:bodyPr/>
        <a:lstStyle/>
        <a:p>
          <a:endParaRPr lang="en-US"/>
        </a:p>
      </dgm:t>
    </dgm:pt>
    <dgm:pt modelId="{EE8A25CC-646E-4C3E-A390-0945F2BDB392}">
      <dgm:prSet phldrT="[Text]"/>
      <dgm:spPr/>
      <dgm:t>
        <a:bodyPr/>
        <a:lstStyle/>
        <a:p>
          <a:r>
            <a:rPr lang="en-US" dirty="0" smtClean="0"/>
            <a:t>Employee2</a:t>
          </a:r>
          <a:endParaRPr lang="en-US" dirty="0"/>
        </a:p>
      </dgm:t>
    </dgm:pt>
    <dgm:pt modelId="{F24B68E4-F207-4331-AB2E-874EF6376E5A}" type="parTrans" cxnId="{7D12767F-1F85-4A68-A5EA-692214E31832}">
      <dgm:prSet/>
      <dgm:spPr/>
      <dgm:t>
        <a:bodyPr/>
        <a:lstStyle/>
        <a:p>
          <a:endParaRPr lang="en-US"/>
        </a:p>
      </dgm:t>
    </dgm:pt>
    <dgm:pt modelId="{C0963BE2-9AA3-4137-9EAC-5EB96AB269CB}" type="sibTrans" cxnId="{7D12767F-1F85-4A68-A5EA-692214E31832}">
      <dgm:prSet/>
      <dgm:spPr/>
      <dgm:t>
        <a:bodyPr/>
        <a:lstStyle/>
        <a:p>
          <a:endParaRPr lang="en-US"/>
        </a:p>
      </dgm:t>
    </dgm:pt>
    <dgm:pt modelId="{CD4A3225-006D-4542-B06E-2238A0DE6B7C}">
      <dgm:prSet phldrT="[Text]"/>
      <dgm:spPr/>
      <dgm:t>
        <a:bodyPr/>
        <a:lstStyle/>
        <a:p>
          <a:r>
            <a:rPr lang="en-US" dirty="0" smtClean="0"/>
            <a:t>Manager2</a:t>
          </a:r>
          <a:endParaRPr lang="en-US" dirty="0"/>
        </a:p>
      </dgm:t>
    </dgm:pt>
    <dgm:pt modelId="{FF7A74B8-34FF-4356-9BA9-9E7408DE5F79}" type="parTrans" cxnId="{4B7FC525-321D-45C1-AFC6-FABC21317025}">
      <dgm:prSet/>
      <dgm:spPr/>
      <dgm:t>
        <a:bodyPr/>
        <a:lstStyle/>
        <a:p>
          <a:endParaRPr lang="en-US"/>
        </a:p>
      </dgm:t>
    </dgm:pt>
    <dgm:pt modelId="{6B33B7A5-2385-4A27-B778-BEC5E47D1336}" type="sibTrans" cxnId="{4B7FC525-321D-45C1-AFC6-FABC21317025}">
      <dgm:prSet/>
      <dgm:spPr/>
      <dgm:t>
        <a:bodyPr/>
        <a:lstStyle/>
        <a:p>
          <a:endParaRPr lang="en-US"/>
        </a:p>
      </dgm:t>
    </dgm:pt>
    <dgm:pt modelId="{819F243A-D3B6-4E91-AF5E-691A813F59DF}" type="asst">
      <dgm:prSet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B9790294-618D-4ECC-826B-E2885B40C713}" type="parTrans" cxnId="{06B29071-392B-455F-B6FE-4DD537670D27}">
      <dgm:prSet/>
      <dgm:spPr/>
      <dgm:t>
        <a:bodyPr/>
        <a:lstStyle/>
        <a:p>
          <a:endParaRPr lang="en-US"/>
        </a:p>
      </dgm:t>
    </dgm:pt>
    <dgm:pt modelId="{9F4B6A62-833D-410A-BFE0-0589AA9721C7}" type="sibTrans" cxnId="{06B29071-392B-455F-B6FE-4DD537670D27}">
      <dgm:prSet/>
      <dgm:spPr/>
      <dgm:t>
        <a:bodyPr/>
        <a:lstStyle/>
        <a:p>
          <a:endParaRPr lang="en-US"/>
        </a:p>
      </dgm:t>
    </dgm:pt>
    <dgm:pt modelId="{1E6CC110-7E98-4D6E-866F-F1D76D73F529}" type="pres">
      <dgm:prSet presAssocID="{E91F32F3-B4D2-4874-B7C8-B38898C34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35F02F-130B-4526-B8E1-EBEE23F5E756}" type="pres">
      <dgm:prSet presAssocID="{F79BF2BA-C12D-41F0-98AB-ECF0687C8930}" presName="hierRoot1" presStyleCnt="0">
        <dgm:presLayoutVars>
          <dgm:hierBranch val="init"/>
        </dgm:presLayoutVars>
      </dgm:prSet>
      <dgm:spPr/>
    </dgm:pt>
    <dgm:pt modelId="{47BE8FF0-8C79-4F27-B3E2-1AA358354832}" type="pres">
      <dgm:prSet presAssocID="{F79BF2BA-C12D-41F0-98AB-ECF0687C8930}" presName="rootComposite1" presStyleCnt="0"/>
      <dgm:spPr/>
    </dgm:pt>
    <dgm:pt modelId="{73D75FC9-4D0B-4F1C-9DAF-025710BC7780}" type="pres">
      <dgm:prSet presAssocID="{F79BF2BA-C12D-41F0-98AB-ECF0687C8930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013EB3-B4D3-4529-902A-AD72844806A5}" type="pres">
      <dgm:prSet presAssocID="{F79BF2BA-C12D-41F0-98AB-ECF0687C8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88DCD2-EE25-4A7C-B113-4C0DE038DFC3}" type="pres">
      <dgm:prSet presAssocID="{F79BF2BA-C12D-41F0-98AB-ECF0687C8930}" presName="hierChild2" presStyleCnt="0"/>
      <dgm:spPr/>
    </dgm:pt>
    <dgm:pt modelId="{888DEA80-633D-4A41-962C-40328E175584}" type="pres">
      <dgm:prSet presAssocID="{FD244A27-16C9-4184-91E5-921C7737C3A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76741BD-D697-4776-886B-00AB96CA6F47}" type="pres">
      <dgm:prSet presAssocID="{4C56CC9F-0CFC-4191-B98C-D01C5D04FD77}" presName="hierRoot2" presStyleCnt="0">
        <dgm:presLayoutVars>
          <dgm:hierBranch val="init"/>
        </dgm:presLayoutVars>
      </dgm:prSet>
      <dgm:spPr/>
    </dgm:pt>
    <dgm:pt modelId="{673B6CAD-814D-4DDB-BC69-C05BD8A5E13A}" type="pres">
      <dgm:prSet presAssocID="{4C56CC9F-0CFC-4191-B98C-D01C5D04FD77}" presName="rootComposite" presStyleCnt="0"/>
      <dgm:spPr/>
    </dgm:pt>
    <dgm:pt modelId="{8AF25BAC-ACA9-4D18-8F24-F17D21F7278E}" type="pres">
      <dgm:prSet presAssocID="{4C56CC9F-0CFC-4191-B98C-D01C5D04FD7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BCEEC-BFD4-44F8-A47B-C443FDAFA94F}" type="pres">
      <dgm:prSet presAssocID="{4C56CC9F-0CFC-4191-B98C-D01C5D04FD7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B613D6F-A3C0-42B8-B707-3851C9911925}" type="pres">
      <dgm:prSet presAssocID="{4C56CC9F-0CFC-4191-B98C-D01C5D04FD77}" presName="hierChild4" presStyleCnt="0"/>
      <dgm:spPr/>
    </dgm:pt>
    <dgm:pt modelId="{5A092A9E-4884-4B0A-9BD8-4C23A37E2695}" type="pres">
      <dgm:prSet presAssocID="{4C56CC9F-0CFC-4191-B98C-D01C5D04FD77}" presName="hierChild5" presStyleCnt="0"/>
      <dgm:spPr/>
    </dgm:pt>
    <dgm:pt modelId="{8FD8BB2B-E817-456B-BC2C-6ABA570D34B2}" type="pres">
      <dgm:prSet presAssocID="{F24B68E4-F207-4331-AB2E-874EF6376E5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359BC8A-F4E4-479E-BB7B-CDBBAD8A1571}" type="pres">
      <dgm:prSet presAssocID="{EE8A25CC-646E-4C3E-A390-0945F2BDB392}" presName="hierRoot2" presStyleCnt="0">
        <dgm:presLayoutVars>
          <dgm:hierBranch val="init"/>
        </dgm:presLayoutVars>
      </dgm:prSet>
      <dgm:spPr/>
    </dgm:pt>
    <dgm:pt modelId="{B8DA2E91-40EA-4357-9066-DF02F6F0D640}" type="pres">
      <dgm:prSet presAssocID="{EE8A25CC-646E-4C3E-A390-0945F2BDB392}" presName="rootComposite" presStyleCnt="0"/>
      <dgm:spPr/>
    </dgm:pt>
    <dgm:pt modelId="{3F56B7B4-3052-4B04-B64B-053E097390D2}" type="pres">
      <dgm:prSet presAssocID="{EE8A25CC-646E-4C3E-A390-0945F2BDB39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0F5EB-FA81-4C71-9EE2-9B02E7B657D0}" type="pres">
      <dgm:prSet presAssocID="{EE8A25CC-646E-4C3E-A390-0945F2BDB39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C512F7B-0B78-43DE-A5DC-F70D378F3571}" type="pres">
      <dgm:prSet presAssocID="{EE8A25CC-646E-4C3E-A390-0945F2BDB392}" presName="hierChild4" presStyleCnt="0"/>
      <dgm:spPr/>
    </dgm:pt>
    <dgm:pt modelId="{686F3B19-B76D-48BC-B83C-849E1E4EFD92}" type="pres">
      <dgm:prSet presAssocID="{EE8A25CC-646E-4C3E-A390-0945F2BDB392}" presName="hierChild5" presStyleCnt="0"/>
      <dgm:spPr/>
    </dgm:pt>
    <dgm:pt modelId="{E3D4090F-A76A-4060-BA3B-7C835CB9379A}" type="pres">
      <dgm:prSet presAssocID="{F79BF2BA-C12D-41F0-98AB-ECF0687C8930}" presName="hierChild3" presStyleCnt="0"/>
      <dgm:spPr/>
    </dgm:pt>
    <dgm:pt modelId="{BD861EA9-311F-4CDB-BDFC-06992A3B2CA6}" type="pres">
      <dgm:prSet presAssocID="{B9790294-618D-4ECC-826B-E2885B40C713}" presName="Name111" presStyleLbl="parChTrans1D2" presStyleIdx="2" presStyleCnt="3"/>
      <dgm:spPr/>
    </dgm:pt>
    <dgm:pt modelId="{3D92A9D3-EE65-4634-B6CE-C443A7448679}" type="pres">
      <dgm:prSet presAssocID="{819F243A-D3B6-4E91-AF5E-691A813F59DF}" presName="hierRoot3" presStyleCnt="0">
        <dgm:presLayoutVars>
          <dgm:hierBranch val="init"/>
        </dgm:presLayoutVars>
      </dgm:prSet>
      <dgm:spPr/>
    </dgm:pt>
    <dgm:pt modelId="{CEAAE285-3B97-41C2-803E-C61198CF9104}" type="pres">
      <dgm:prSet presAssocID="{819F243A-D3B6-4E91-AF5E-691A813F59DF}" presName="rootComposite3" presStyleCnt="0"/>
      <dgm:spPr/>
    </dgm:pt>
    <dgm:pt modelId="{326C18EF-807E-4A9E-BB0E-A3864A04107D}" type="pres">
      <dgm:prSet presAssocID="{819F243A-D3B6-4E91-AF5E-691A813F59DF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0236B-0AF5-4182-A2BF-F59EA51678B1}" type="pres">
      <dgm:prSet presAssocID="{819F243A-D3B6-4E91-AF5E-691A813F59DF}" presName="rootConnector3" presStyleLbl="asst1" presStyleIdx="0" presStyleCnt="1"/>
      <dgm:spPr/>
    </dgm:pt>
    <dgm:pt modelId="{9393DBA6-F94F-4AC9-96BF-11A263832390}" type="pres">
      <dgm:prSet presAssocID="{819F243A-D3B6-4E91-AF5E-691A813F59DF}" presName="hierChild6" presStyleCnt="0"/>
      <dgm:spPr/>
    </dgm:pt>
    <dgm:pt modelId="{9AB49F9C-C601-4770-82E8-F69C15836211}" type="pres">
      <dgm:prSet presAssocID="{819F243A-D3B6-4E91-AF5E-691A813F59DF}" presName="hierChild7" presStyleCnt="0"/>
      <dgm:spPr/>
    </dgm:pt>
    <dgm:pt modelId="{5F759D41-7945-4121-8642-00D7D22F2DEA}" type="pres">
      <dgm:prSet presAssocID="{CD4A3225-006D-4542-B06E-2238A0DE6B7C}" presName="hierRoot1" presStyleCnt="0">
        <dgm:presLayoutVars>
          <dgm:hierBranch val="init"/>
        </dgm:presLayoutVars>
      </dgm:prSet>
      <dgm:spPr/>
    </dgm:pt>
    <dgm:pt modelId="{3D888A27-CE53-433A-A8FA-1284641F5181}" type="pres">
      <dgm:prSet presAssocID="{CD4A3225-006D-4542-B06E-2238A0DE6B7C}" presName="rootComposite1" presStyleCnt="0"/>
      <dgm:spPr/>
    </dgm:pt>
    <dgm:pt modelId="{BC4C0756-B432-4E51-AB1D-8A683B8825EC}" type="pres">
      <dgm:prSet presAssocID="{CD4A3225-006D-4542-B06E-2238A0DE6B7C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88D21C-92E3-4AC1-BBBA-FA0498B84D73}" type="pres">
      <dgm:prSet presAssocID="{CD4A3225-006D-4542-B06E-2238A0DE6B7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B109F8-ACDF-4BEE-AA81-BD41929EA23A}" type="pres">
      <dgm:prSet presAssocID="{CD4A3225-006D-4542-B06E-2238A0DE6B7C}" presName="hierChild2" presStyleCnt="0"/>
      <dgm:spPr/>
    </dgm:pt>
    <dgm:pt modelId="{F6A431E9-18B3-4238-BCC4-C3BCF38AFF76}" type="pres">
      <dgm:prSet presAssocID="{CD4A3225-006D-4542-B06E-2238A0DE6B7C}" presName="hierChild3" presStyleCnt="0"/>
      <dgm:spPr/>
    </dgm:pt>
  </dgm:ptLst>
  <dgm:cxnLst>
    <dgm:cxn modelId="{06B29071-392B-455F-B6FE-4DD537670D27}" srcId="{F79BF2BA-C12D-41F0-98AB-ECF0687C8930}" destId="{819F243A-D3B6-4E91-AF5E-691A813F59DF}" srcOrd="2" destOrd="0" parTransId="{B9790294-618D-4ECC-826B-E2885B40C713}" sibTransId="{9F4B6A62-833D-410A-BFE0-0589AA9721C7}"/>
    <dgm:cxn modelId="{4A761667-AD16-4924-8990-C26FEAF32E50}" type="presOf" srcId="{4C56CC9F-0CFC-4191-B98C-D01C5D04FD77}" destId="{8AF25BAC-ACA9-4D18-8F24-F17D21F7278E}" srcOrd="0" destOrd="0" presId="urn:microsoft.com/office/officeart/2005/8/layout/orgChart1"/>
    <dgm:cxn modelId="{5455AA16-A42E-4F1E-B42B-2BCD519F7C5D}" type="presOf" srcId="{FD244A27-16C9-4184-91E5-921C7737C3A4}" destId="{888DEA80-633D-4A41-962C-40328E175584}" srcOrd="0" destOrd="0" presId="urn:microsoft.com/office/officeart/2005/8/layout/orgChart1"/>
    <dgm:cxn modelId="{B7BCE250-A52E-4969-8832-FCE7E074DA94}" type="presOf" srcId="{EE8A25CC-646E-4C3E-A390-0945F2BDB392}" destId="{3F56B7B4-3052-4B04-B64B-053E097390D2}" srcOrd="0" destOrd="0" presId="urn:microsoft.com/office/officeart/2005/8/layout/orgChart1"/>
    <dgm:cxn modelId="{A9FD64E2-868E-47A9-85B3-33D3CAD7C56A}" type="presOf" srcId="{EE8A25CC-646E-4C3E-A390-0945F2BDB392}" destId="{61D0F5EB-FA81-4C71-9EE2-9B02E7B657D0}" srcOrd="1" destOrd="0" presId="urn:microsoft.com/office/officeart/2005/8/layout/orgChart1"/>
    <dgm:cxn modelId="{679FF0E5-5728-4825-AFB3-24178B5E5703}" type="presOf" srcId="{819F243A-D3B6-4E91-AF5E-691A813F59DF}" destId="{326C18EF-807E-4A9E-BB0E-A3864A04107D}" srcOrd="0" destOrd="0" presId="urn:microsoft.com/office/officeart/2005/8/layout/orgChart1"/>
    <dgm:cxn modelId="{4961BDC5-724B-4CD5-B550-38AA49D4F23C}" srcId="{F79BF2BA-C12D-41F0-98AB-ECF0687C8930}" destId="{4C56CC9F-0CFC-4191-B98C-D01C5D04FD77}" srcOrd="0" destOrd="0" parTransId="{FD244A27-16C9-4184-91E5-921C7737C3A4}" sibTransId="{D8D65D54-A0CA-4F3D-BF9F-0D6998BAA758}"/>
    <dgm:cxn modelId="{7D12767F-1F85-4A68-A5EA-692214E31832}" srcId="{F79BF2BA-C12D-41F0-98AB-ECF0687C8930}" destId="{EE8A25CC-646E-4C3E-A390-0945F2BDB392}" srcOrd="1" destOrd="0" parTransId="{F24B68E4-F207-4331-AB2E-874EF6376E5A}" sibTransId="{C0963BE2-9AA3-4137-9EAC-5EB96AB269CB}"/>
    <dgm:cxn modelId="{23955F49-FB11-4B92-B7A7-EED9CEEE5367}" srcId="{E91F32F3-B4D2-4874-B7C8-B38898C3429E}" destId="{F79BF2BA-C12D-41F0-98AB-ECF0687C8930}" srcOrd="0" destOrd="0" parTransId="{5C706A80-9F77-435D-9A81-12AE85E9301B}" sibTransId="{C96AB820-3048-4232-AAB2-0139EC082F34}"/>
    <dgm:cxn modelId="{27FA029E-098A-48CC-AD7B-327E28479C76}" type="presOf" srcId="{F24B68E4-F207-4331-AB2E-874EF6376E5A}" destId="{8FD8BB2B-E817-456B-BC2C-6ABA570D34B2}" srcOrd="0" destOrd="0" presId="urn:microsoft.com/office/officeart/2005/8/layout/orgChart1"/>
    <dgm:cxn modelId="{9CDB1EAE-2D18-4952-A1B7-D53E05CE64A9}" type="presOf" srcId="{B9790294-618D-4ECC-826B-E2885B40C713}" destId="{BD861EA9-311F-4CDB-BDFC-06992A3B2CA6}" srcOrd="0" destOrd="0" presId="urn:microsoft.com/office/officeart/2005/8/layout/orgChart1"/>
    <dgm:cxn modelId="{69145F54-5A4D-493E-A4FE-C96742CE171F}" type="presOf" srcId="{4C56CC9F-0CFC-4191-B98C-D01C5D04FD77}" destId="{4A9BCEEC-BFD4-44F8-A47B-C443FDAFA94F}" srcOrd="1" destOrd="0" presId="urn:microsoft.com/office/officeart/2005/8/layout/orgChart1"/>
    <dgm:cxn modelId="{EE8A69F6-6A4A-47D5-BB35-5C052CC255FE}" type="presOf" srcId="{819F243A-D3B6-4E91-AF5E-691A813F59DF}" destId="{9730236B-0AF5-4182-A2BF-F59EA51678B1}" srcOrd="1" destOrd="0" presId="urn:microsoft.com/office/officeart/2005/8/layout/orgChart1"/>
    <dgm:cxn modelId="{E80C2B05-DD61-472D-BB38-D1C42AC173C2}" type="presOf" srcId="{E91F32F3-B4D2-4874-B7C8-B38898C3429E}" destId="{1E6CC110-7E98-4D6E-866F-F1D76D73F529}" srcOrd="0" destOrd="0" presId="urn:microsoft.com/office/officeart/2005/8/layout/orgChart1"/>
    <dgm:cxn modelId="{D16D6771-BF0B-460F-BC67-271464CD097B}" type="presOf" srcId="{F79BF2BA-C12D-41F0-98AB-ECF0687C8930}" destId="{8C013EB3-B4D3-4529-902A-AD72844806A5}" srcOrd="1" destOrd="0" presId="urn:microsoft.com/office/officeart/2005/8/layout/orgChart1"/>
    <dgm:cxn modelId="{23687972-105A-4C36-9370-9DB2055BE075}" type="presOf" srcId="{CD4A3225-006D-4542-B06E-2238A0DE6B7C}" destId="{BC4C0756-B432-4E51-AB1D-8A683B8825EC}" srcOrd="0" destOrd="0" presId="urn:microsoft.com/office/officeart/2005/8/layout/orgChart1"/>
    <dgm:cxn modelId="{58CEC936-0E42-4D4A-A7AC-7C2853F5E9CE}" type="presOf" srcId="{CD4A3225-006D-4542-B06E-2238A0DE6B7C}" destId="{A188D21C-92E3-4AC1-BBBA-FA0498B84D73}" srcOrd="1" destOrd="0" presId="urn:microsoft.com/office/officeart/2005/8/layout/orgChart1"/>
    <dgm:cxn modelId="{8B8316E3-C488-44AA-8207-C2C2F9C8D7E3}" type="presOf" srcId="{F79BF2BA-C12D-41F0-98AB-ECF0687C8930}" destId="{73D75FC9-4D0B-4F1C-9DAF-025710BC7780}" srcOrd="0" destOrd="0" presId="urn:microsoft.com/office/officeart/2005/8/layout/orgChart1"/>
    <dgm:cxn modelId="{4B7FC525-321D-45C1-AFC6-FABC21317025}" srcId="{E91F32F3-B4D2-4874-B7C8-B38898C3429E}" destId="{CD4A3225-006D-4542-B06E-2238A0DE6B7C}" srcOrd="1" destOrd="0" parTransId="{FF7A74B8-34FF-4356-9BA9-9E7408DE5F79}" sibTransId="{6B33B7A5-2385-4A27-B778-BEC5E47D1336}"/>
    <dgm:cxn modelId="{E46154BD-36B9-4EA4-893D-2FFA45E2C50D}" type="presParOf" srcId="{1E6CC110-7E98-4D6E-866F-F1D76D73F529}" destId="{C035F02F-130B-4526-B8E1-EBEE23F5E756}" srcOrd="0" destOrd="0" presId="urn:microsoft.com/office/officeart/2005/8/layout/orgChart1"/>
    <dgm:cxn modelId="{2104D806-AB15-467F-965D-8AD0128ECCB0}" type="presParOf" srcId="{C035F02F-130B-4526-B8E1-EBEE23F5E756}" destId="{47BE8FF0-8C79-4F27-B3E2-1AA358354832}" srcOrd="0" destOrd="0" presId="urn:microsoft.com/office/officeart/2005/8/layout/orgChart1"/>
    <dgm:cxn modelId="{BE951806-9A6E-42E2-BA02-15FE7B420B92}" type="presParOf" srcId="{47BE8FF0-8C79-4F27-B3E2-1AA358354832}" destId="{73D75FC9-4D0B-4F1C-9DAF-025710BC7780}" srcOrd="0" destOrd="0" presId="urn:microsoft.com/office/officeart/2005/8/layout/orgChart1"/>
    <dgm:cxn modelId="{51EC72F1-56EC-4C7B-810B-04347E69C412}" type="presParOf" srcId="{47BE8FF0-8C79-4F27-B3E2-1AA358354832}" destId="{8C013EB3-B4D3-4529-902A-AD72844806A5}" srcOrd="1" destOrd="0" presId="urn:microsoft.com/office/officeart/2005/8/layout/orgChart1"/>
    <dgm:cxn modelId="{D3F435F9-F978-422C-8340-BF1B2646EAAA}" type="presParOf" srcId="{C035F02F-130B-4526-B8E1-EBEE23F5E756}" destId="{FC88DCD2-EE25-4A7C-B113-4C0DE038DFC3}" srcOrd="1" destOrd="0" presId="urn:microsoft.com/office/officeart/2005/8/layout/orgChart1"/>
    <dgm:cxn modelId="{C6470D6C-CE96-4BCC-A778-A322E6D88265}" type="presParOf" srcId="{FC88DCD2-EE25-4A7C-B113-4C0DE038DFC3}" destId="{888DEA80-633D-4A41-962C-40328E175584}" srcOrd="0" destOrd="0" presId="urn:microsoft.com/office/officeart/2005/8/layout/orgChart1"/>
    <dgm:cxn modelId="{407EA99F-D4FA-4DC9-9B06-C6AEF5A5B1A1}" type="presParOf" srcId="{FC88DCD2-EE25-4A7C-B113-4C0DE038DFC3}" destId="{176741BD-D697-4776-886B-00AB96CA6F47}" srcOrd="1" destOrd="0" presId="urn:microsoft.com/office/officeart/2005/8/layout/orgChart1"/>
    <dgm:cxn modelId="{8F705CA2-A966-4D31-828E-0B802DE65725}" type="presParOf" srcId="{176741BD-D697-4776-886B-00AB96CA6F47}" destId="{673B6CAD-814D-4DDB-BC69-C05BD8A5E13A}" srcOrd="0" destOrd="0" presId="urn:microsoft.com/office/officeart/2005/8/layout/orgChart1"/>
    <dgm:cxn modelId="{1F2B4077-419F-491B-B376-019741187204}" type="presParOf" srcId="{673B6CAD-814D-4DDB-BC69-C05BD8A5E13A}" destId="{8AF25BAC-ACA9-4D18-8F24-F17D21F7278E}" srcOrd="0" destOrd="0" presId="urn:microsoft.com/office/officeart/2005/8/layout/orgChart1"/>
    <dgm:cxn modelId="{A6188B4E-9C7D-469C-AA05-6F58DB87A0BC}" type="presParOf" srcId="{673B6CAD-814D-4DDB-BC69-C05BD8A5E13A}" destId="{4A9BCEEC-BFD4-44F8-A47B-C443FDAFA94F}" srcOrd="1" destOrd="0" presId="urn:microsoft.com/office/officeart/2005/8/layout/orgChart1"/>
    <dgm:cxn modelId="{38FFB877-68C9-44E5-90B0-6BFA67090012}" type="presParOf" srcId="{176741BD-D697-4776-886B-00AB96CA6F47}" destId="{8B613D6F-A3C0-42B8-B707-3851C9911925}" srcOrd="1" destOrd="0" presId="urn:microsoft.com/office/officeart/2005/8/layout/orgChart1"/>
    <dgm:cxn modelId="{30649ADD-8069-40A7-B12C-FB9DD025746F}" type="presParOf" srcId="{176741BD-D697-4776-886B-00AB96CA6F47}" destId="{5A092A9E-4884-4B0A-9BD8-4C23A37E2695}" srcOrd="2" destOrd="0" presId="urn:microsoft.com/office/officeart/2005/8/layout/orgChart1"/>
    <dgm:cxn modelId="{29901157-CB09-4CA6-B8A0-BF2BCEC35391}" type="presParOf" srcId="{FC88DCD2-EE25-4A7C-B113-4C0DE038DFC3}" destId="{8FD8BB2B-E817-456B-BC2C-6ABA570D34B2}" srcOrd="2" destOrd="0" presId="urn:microsoft.com/office/officeart/2005/8/layout/orgChart1"/>
    <dgm:cxn modelId="{9BF52E0D-95CA-49EE-AE9B-9110E6415275}" type="presParOf" srcId="{FC88DCD2-EE25-4A7C-B113-4C0DE038DFC3}" destId="{8359BC8A-F4E4-479E-BB7B-CDBBAD8A1571}" srcOrd="3" destOrd="0" presId="urn:microsoft.com/office/officeart/2005/8/layout/orgChart1"/>
    <dgm:cxn modelId="{591EC8DC-0A55-4387-BA88-45E2353C13BD}" type="presParOf" srcId="{8359BC8A-F4E4-479E-BB7B-CDBBAD8A1571}" destId="{B8DA2E91-40EA-4357-9066-DF02F6F0D640}" srcOrd="0" destOrd="0" presId="urn:microsoft.com/office/officeart/2005/8/layout/orgChart1"/>
    <dgm:cxn modelId="{F63FA7CF-6CB9-4D63-86FA-32F976CFCA45}" type="presParOf" srcId="{B8DA2E91-40EA-4357-9066-DF02F6F0D640}" destId="{3F56B7B4-3052-4B04-B64B-053E097390D2}" srcOrd="0" destOrd="0" presId="urn:microsoft.com/office/officeart/2005/8/layout/orgChart1"/>
    <dgm:cxn modelId="{0DD836B6-64EE-4051-9A60-38E6C62CDF4D}" type="presParOf" srcId="{B8DA2E91-40EA-4357-9066-DF02F6F0D640}" destId="{61D0F5EB-FA81-4C71-9EE2-9B02E7B657D0}" srcOrd="1" destOrd="0" presId="urn:microsoft.com/office/officeart/2005/8/layout/orgChart1"/>
    <dgm:cxn modelId="{C84B8199-AA92-4DF3-BE53-5B4049B2875E}" type="presParOf" srcId="{8359BC8A-F4E4-479E-BB7B-CDBBAD8A1571}" destId="{CC512F7B-0B78-43DE-A5DC-F70D378F3571}" srcOrd="1" destOrd="0" presId="urn:microsoft.com/office/officeart/2005/8/layout/orgChart1"/>
    <dgm:cxn modelId="{1B9A340F-A352-44C3-90CD-9F181CA4F930}" type="presParOf" srcId="{8359BC8A-F4E4-479E-BB7B-CDBBAD8A1571}" destId="{686F3B19-B76D-48BC-B83C-849E1E4EFD92}" srcOrd="2" destOrd="0" presId="urn:microsoft.com/office/officeart/2005/8/layout/orgChart1"/>
    <dgm:cxn modelId="{74C65238-4EF9-4BD6-90F4-72BE7F74FC01}" type="presParOf" srcId="{C035F02F-130B-4526-B8E1-EBEE23F5E756}" destId="{E3D4090F-A76A-4060-BA3B-7C835CB9379A}" srcOrd="2" destOrd="0" presId="urn:microsoft.com/office/officeart/2005/8/layout/orgChart1"/>
    <dgm:cxn modelId="{5DB138BA-DCD4-4670-89FB-8CCC983337FE}" type="presParOf" srcId="{E3D4090F-A76A-4060-BA3B-7C835CB9379A}" destId="{BD861EA9-311F-4CDB-BDFC-06992A3B2CA6}" srcOrd="0" destOrd="0" presId="urn:microsoft.com/office/officeart/2005/8/layout/orgChart1"/>
    <dgm:cxn modelId="{F20782C2-95BA-4883-88BE-766B7085DD87}" type="presParOf" srcId="{E3D4090F-A76A-4060-BA3B-7C835CB9379A}" destId="{3D92A9D3-EE65-4634-B6CE-C443A7448679}" srcOrd="1" destOrd="0" presId="urn:microsoft.com/office/officeart/2005/8/layout/orgChart1"/>
    <dgm:cxn modelId="{C7D8A415-0A72-4BFA-A08B-44FA3FEE273D}" type="presParOf" srcId="{3D92A9D3-EE65-4634-B6CE-C443A7448679}" destId="{CEAAE285-3B97-41C2-803E-C61198CF9104}" srcOrd="0" destOrd="0" presId="urn:microsoft.com/office/officeart/2005/8/layout/orgChart1"/>
    <dgm:cxn modelId="{ABF75353-3827-458A-B355-4EBE9A94FB39}" type="presParOf" srcId="{CEAAE285-3B97-41C2-803E-C61198CF9104}" destId="{326C18EF-807E-4A9E-BB0E-A3864A04107D}" srcOrd="0" destOrd="0" presId="urn:microsoft.com/office/officeart/2005/8/layout/orgChart1"/>
    <dgm:cxn modelId="{B32B44D6-A019-455D-8D1C-315BCA89BFF0}" type="presParOf" srcId="{CEAAE285-3B97-41C2-803E-C61198CF9104}" destId="{9730236B-0AF5-4182-A2BF-F59EA51678B1}" srcOrd="1" destOrd="0" presId="urn:microsoft.com/office/officeart/2005/8/layout/orgChart1"/>
    <dgm:cxn modelId="{5A19BCC9-7B6C-42B9-969B-66090F6D7321}" type="presParOf" srcId="{3D92A9D3-EE65-4634-B6CE-C443A7448679}" destId="{9393DBA6-F94F-4AC9-96BF-11A263832390}" srcOrd="1" destOrd="0" presId="urn:microsoft.com/office/officeart/2005/8/layout/orgChart1"/>
    <dgm:cxn modelId="{930A3914-2FA3-48F4-8189-FD6B43E9DEB9}" type="presParOf" srcId="{3D92A9D3-EE65-4634-B6CE-C443A7448679}" destId="{9AB49F9C-C601-4770-82E8-F69C15836211}" srcOrd="2" destOrd="0" presId="urn:microsoft.com/office/officeart/2005/8/layout/orgChart1"/>
    <dgm:cxn modelId="{23F5DDB2-DA17-4E9A-B5C3-6C13F1699E7B}" type="presParOf" srcId="{1E6CC110-7E98-4D6E-866F-F1D76D73F529}" destId="{5F759D41-7945-4121-8642-00D7D22F2DEA}" srcOrd="1" destOrd="0" presId="urn:microsoft.com/office/officeart/2005/8/layout/orgChart1"/>
    <dgm:cxn modelId="{83B342C4-C759-44C4-A9AA-90C3B4ADC36B}" type="presParOf" srcId="{5F759D41-7945-4121-8642-00D7D22F2DEA}" destId="{3D888A27-CE53-433A-A8FA-1284641F5181}" srcOrd="0" destOrd="0" presId="urn:microsoft.com/office/officeart/2005/8/layout/orgChart1"/>
    <dgm:cxn modelId="{C6AEDC3F-17FE-4B70-856F-162552C79E9D}" type="presParOf" srcId="{3D888A27-CE53-433A-A8FA-1284641F5181}" destId="{BC4C0756-B432-4E51-AB1D-8A683B8825EC}" srcOrd="0" destOrd="0" presId="urn:microsoft.com/office/officeart/2005/8/layout/orgChart1"/>
    <dgm:cxn modelId="{DACF0F5D-1015-44D7-B453-4CF04E5119FF}" type="presParOf" srcId="{3D888A27-CE53-433A-A8FA-1284641F5181}" destId="{A188D21C-92E3-4AC1-BBBA-FA0498B84D73}" srcOrd="1" destOrd="0" presId="urn:microsoft.com/office/officeart/2005/8/layout/orgChart1"/>
    <dgm:cxn modelId="{622D8E73-B3BB-4BD8-A8BB-54A735D30B4F}" type="presParOf" srcId="{5F759D41-7945-4121-8642-00D7D22F2DEA}" destId="{90B109F8-ACDF-4BEE-AA81-BD41929EA23A}" srcOrd="1" destOrd="0" presId="urn:microsoft.com/office/officeart/2005/8/layout/orgChart1"/>
    <dgm:cxn modelId="{D91C377E-51B1-4B0F-B271-4506A7C68DB5}" type="presParOf" srcId="{5F759D41-7945-4121-8642-00D7D22F2DEA}" destId="{F6A431E9-18B3-4238-BCC4-C3BCF38AFF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F17-D344-4B5E-8FF6-E09E5B6DEAF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31171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4</cp:revision>
  <dcterms:created xsi:type="dcterms:W3CDTF">2018-12-21T16:03:12Z</dcterms:created>
  <dcterms:modified xsi:type="dcterms:W3CDTF">2019-01-14T12:59:49Z</dcterms:modified>
</cp:coreProperties>
</file>