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6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FC1B5-3CBF-437D-9509-444EEB583585}" type="doc">
      <dgm:prSet loTypeId="urn:microsoft.com/office/officeart/2005/8/layout/gear1" loCatId="process" qsTypeId="urn:microsoft.com/office/officeart/2005/8/quickstyle/simple1" qsCatId="simple" csTypeId="urn:microsoft.com/office/officeart/2005/8/colors/accent0_1" csCatId="mainScheme" phldr="1"/>
      <dgm:spPr/>
    </dgm:pt>
    <dgm:pt modelId="{E2FBE2A3-2467-4E38-BC4F-256CC41EBD9F}">
      <dgm:prSet phldrT="[Text]" custT="1"/>
      <dgm:spPr/>
      <dgm:t>
        <a:bodyPr lIns="0" tIns="0" rIns="0" bIns="0" anchor="ctr" anchorCtr="1"/>
        <a:lstStyle/>
        <a:p>
          <a:pPr algn="l"/>
          <a:r>
            <a:rPr lang="en-US" sz="3600">
              <a:latin typeface="Courier New" panose="02070309020205020404" pitchFamily="49" charset="0"/>
              <a:cs typeface="Courier New" panose="02070309020205020404" pitchFamily="49" charset="0"/>
            </a:rPr>
            <a:t>One</a:t>
          </a:r>
        </a:p>
      </dgm:t>
    </dgm:pt>
    <dgm:pt modelId="{7EF09986-E218-4CD4-B542-BEBF91F4FA10}" type="parTrans" cxnId="{00074704-0A42-400E-8D2B-CF99174E8873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05BD1CC-A13A-4E98-9E63-F1DA0DED48EB}" type="sibTrans" cxnId="{00074704-0A42-400E-8D2B-CF99174E8873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FF6ED74-8F69-40D6-B3D7-07EBEDF1C7CF}">
      <dgm:prSet phldrT="[Text]" custT="1"/>
      <dgm:spPr/>
      <dgm:t>
        <a:bodyPr lIns="0" tIns="0" rIns="0" bIns="0" anchor="ctr" anchorCtr="1"/>
        <a:lstStyle/>
        <a:p>
          <a:pPr algn="l"/>
          <a:r>
            <a:rPr lang="en-US" sz="2800">
              <a:latin typeface="Courier New" panose="02070309020205020404" pitchFamily="49" charset="0"/>
              <a:cs typeface="Courier New" panose="02070309020205020404" pitchFamily="49" charset="0"/>
            </a:rPr>
            <a:t>Two</a:t>
          </a:r>
        </a:p>
      </dgm:t>
    </dgm:pt>
    <dgm:pt modelId="{4D26F141-6DCA-44FE-BA27-01C18E191B22}" type="parTrans" cxnId="{215D03F2-9C79-418A-B321-D54EBFB925D9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CB9B1D4-EDF3-4F42-8023-C0DB730F7AEF}" type="sibTrans" cxnId="{215D03F2-9C79-418A-B321-D54EBFB925D9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643422E-BD98-4497-A7FC-60EA58527111}">
      <dgm:prSet phldrT="[Text]" custT="1"/>
      <dgm:spPr/>
      <dgm:t>
        <a:bodyPr lIns="0" tIns="0" rIns="0" bIns="0" anchor="ctr" anchorCtr="1"/>
        <a:lstStyle/>
        <a:p>
          <a:pPr algn="l"/>
          <a:r>
            <a:rPr lang="en-US" sz="2000">
              <a:latin typeface="Courier New" panose="02070309020205020404" pitchFamily="49" charset="0"/>
              <a:cs typeface="Courier New" panose="02070309020205020404" pitchFamily="49" charset="0"/>
            </a:rPr>
            <a:t>Three</a:t>
          </a:r>
        </a:p>
      </dgm:t>
    </dgm:pt>
    <dgm:pt modelId="{AAD3789F-B1BA-4D59-A219-36E54142FDC3}" type="parTrans" cxnId="{86E25021-A388-4476-BA02-083FEAAE67B1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7D00BF6-B4D4-4A90-A4BA-18446D8AA8BD}" type="sibTrans" cxnId="{86E25021-A388-4476-BA02-083FEAAE67B1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93A363D-C7AD-4647-8051-97E37BE2A235}" type="pres">
      <dgm:prSet presAssocID="{6A9FC1B5-3CBF-437D-9509-444EEB58358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30B558A-F7C4-4797-A80B-0466D498D6B4}" type="pres">
      <dgm:prSet presAssocID="{E2FBE2A3-2467-4E38-BC4F-256CC41EBD9F}" presName="gear1" presStyleLbl="node1" presStyleIdx="0" presStyleCnt="3">
        <dgm:presLayoutVars>
          <dgm:chMax val="1"/>
          <dgm:bulletEnabled val="1"/>
        </dgm:presLayoutVars>
      </dgm:prSet>
      <dgm:spPr/>
    </dgm:pt>
    <dgm:pt modelId="{95576E6F-6579-46FE-973A-504A2A605B18}" type="pres">
      <dgm:prSet presAssocID="{E2FBE2A3-2467-4E38-BC4F-256CC41EBD9F}" presName="gear1srcNode" presStyleLbl="node1" presStyleIdx="0" presStyleCnt="3"/>
      <dgm:spPr/>
    </dgm:pt>
    <dgm:pt modelId="{663D8E06-2544-4D36-9338-9502307BD724}" type="pres">
      <dgm:prSet presAssocID="{E2FBE2A3-2467-4E38-BC4F-256CC41EBD9F}" presName="gear1dstNode" presStyleLbl="node1" presStyleIdx="0" presStyleCnt="3"/>
      <dgm:spPr/>
    </dgm:pt>
    <dgm:pt modelId="{B7FF049B-8A89-4D63-B62A-9E51B90EA886}" type="pres">
      <dgm:prSet presAssocID="{5FF6ED74-8F69-40D6-B3D7-07EBEDF1C7CF}" presName="gear2" presStyleLbl="node1" presStyleIdx="1" presStyleCnt="3">
        <dgm:presLayoutVars>
          <dgm:chMax val="1"/>
          <dgm:bulletEnabled val="1"/>
        </dgm:presLayoutVars>
      </dgm:prSet>
      <dgm:spPr/>
    </dgm:pt>
    <dgm:pt modelId="{89C6A427-7E65-49A3-B110-5F09BE5FEF48}" type="pres">
      <dgm:prSet presAssocID="{5FF6ED74-8F69-40D6-B3D7-07EBEDF1C7CF}" presName="gear2srcNode" presStyleLbl="node1" presStyleIdx="1" presStyleCnt="3"/>
      <dgm:spPr/>
    </dgm:pt>
    <dgm:pt modelId="{33938B7E-FA3C-47F5-9751-EB71B55B8349}" type="pres">
      <dgm:prSet presAssocID="{5FF6ED74-8F69-40D6-B3D7-07EBEDF1C7CF}" presName="gear2dstNode" presStyleLbl="node1" presStyleIdx="1" presStyleCnt="3"/>
      <dgm:spPr/>
    </dgm:pt>
    <dgm:pt modelId="{51A197EE-D6E3-4BE8-BD11-49401A275909}" type="pres">
      <dgm:prSet presAssocID="{E643422E-BD98-4497-A7FC-60EA58527111}" presName="gear3" presStyleLbl="node1" presStyleIdx="2" presStyleCnt="3"/>
      <dgm:spPr/>
    </dgm:pt>
    <dgm:pt modelId="{EF279D86-BC24-4283-A413-723EF9B36BF8}" type="pres">
      <dgm:prSet presAssocID="{E643422E-BD98-4497-A7FC-60EA5852711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4392AFE-9107-4073-8F57-B8B7AA8598DC}" type="pres">
      <dgm:prSet presAssocID="{E643422E-BD98-4497-A7FC-60EA58527111}" presName="gear3srcNode" presStyleLbl="node1" presStyleIdx="2" presStyleCnt="3"/>
      <dgm:spPr/>
    </dgm:pt>
    <dgm:pt modelId="{3ECDEE43-53BA-44BB-BA2D-38A7B31766FE}" type="pres">
      <dgm:prSet presAssocID="{E643422E-BD98-4497-A7FC-60EA58527111}" presName="gear3dstNode" presStyleLbl="node1" presStyleIdx="2" presStyleCnt="3"/>
      <dgm:spPr/>
    </dgm:pt>
    <dgm:pt modelId="{EEE43861-41C6-4B2F-BD4E-C33ED2036767}" type="pres">
      <dgm:prSet presAssocID="{E05BD1CC-A13A-4E98-9E63-F1DA0DED48EB}" presName="connector1" presStyleLbl="sibTrans2D1" presStyleIdx="0" presStyleCnt="3"/>
      <dgm:spPr/>
    </dgm:pt>
    <dgm:pt modelId="{2D1BB047-E361-4EEA-A8E5-3426E7AB7DF5}" type="pres">
      <dgm:prSet presAssocID="{3CB9B1D4-EDF3-4F42-8023-C0DB730F7AEF}" presName="connector2" presStyleLbl="sibTrans2D1" presStyleIdx="1" presStyleCnt="3"/>
      <dgm:spPr/>
    </dgm:pt>
    <dgm:pt modelId="{8A976612-87C1-4412-AF4D-FADE67A695D7}" type="pres">
      <dgm:prSet presAssocID="{E7D00BF6-B4D4-4A90-A4BA-18446D8AA8BD}" presName="connector3" presStyleLbl="sibTrans2D1" presStyleIdx="2" presStyleCnt="3"/>
      <dgm:spPr/>
    </dgm:pt>
  </dgm:ptLst>
  <dgm:cxnLst>
    <dgm:cxn modelId="{00074704-0A42-400E-8D2B-CF99174E8873}" srcId="{6A9FC1B5-3CBF-437D-9509-444EEB583585}" destId="{E2FBE2A3-2467-4E38-BC4F-256CC41EBD9F}" srcOrd="0" destOrd="0" parTransId="{7EF09986-E218-4CD4-B542-BEBF91F4FA10}" sibTransId="{E05BD1CC-A13A-4E98-9E63-F1DA0DED48EB}"/>
    <dgm:cxn modelId="{86E25021-A388-4476-BA02-083FEAAE67B1}" srcId="{6A9FC1B5-3CBF-437D-9509-444EEB583585}" destId="{E643422E-BD98-4497-A7FC-60EA58527111}" srcOrd="2" destOrd="0" parTransId="{AAD3789F-B1BA-4D59-A219-36E54142FDC3}" sibTransId="{E7D00BF6-B4D4-4A90-A4BA-18446D8AA8BD}"/>
    <dgm:cxn modelId="{ED11A733-6AF1-488B-9E42-F3C4A9B2DA01}" type="presOf" srcId="{5FF6ED74-8F69-40D6-B3D7-07EBEDF1C7CF}" destId="{89C6A427-7E65-49A3-B110-5F09BE5FEF48}" srcOrd="1" destOrd="0" presId="urn:microsoft.com/office/officeart/2005/8/layout/gear1"/>
    <dgm:cxn modelId="{D688D641-E3AF-4AC7-B0D8-844E676E0013}" type="presOf" srcId="{E643422E-BD98-4497-A7FC-60EA58527111}" destId="{EF279D86-BC24-4283-A413-723EF9B36BF8}" srcOrd="1" destOrd="0" presId="urn:microsoft.com/office/officeart/2005/8/layout/gear1"/>
    <dgm:cxn modelId="{388BF248-D39D-4FA4-A6FF-C60398171E69}" type="presOf" srcId="{5FF6ED74-8F69-40D6-B3D7-07EBEDF1C7CF}" destId="{33938B7E-FA3C-47F5-9751-EB71B55B8349}" srcOrd="2" destOrd="0" presId="urn:microsoft.com/office/officeart/2005/8/layout/gear1"/>
    <dgm:cxn modelId="{101B6E4E-AA60-42A2-ADE0-346DB11D19CA}" type="presOf" srcId="{E7D00BF6-B4D4-4A90-A4BA-18446D8AA8BD}" destId="{8A976612-87C1-4412-AF4D-FADE67A695D7}" srcOrd="0" destOrd="0" presId="urn:microsoft.com/office/officeart/2005/8/layout/gear1"/>
    <dgm:cxn modelId="{F54DE653-9DFC-40DE-9A93-11821C7578C3}" type="presOf" srcId="{E2FBE2A3-2467-4E38-BC4F-256CC41EBD9F}" destId="{95576E6F-6579-46FE-973A-504A2A605B18}" srcOrd="1" destOrd="0" presId="urn:microsoft.com/office/officeart/2005/8/layout/gear1"/>
    <dgm:cxn modelId="{B448BF7B-E3AE-47DD-830D-E89E4602D22C}" type="presOf" srcId="{E643422E-BD98-4497-A7FC-60EA58527111}" destId="{3ECDEE43-53BA-44BB-BA2D-38A7B31766FE}" srcOrd="3" destOrd="0" presId="urn:microsoft.com/office/officeart/2005/8/layout/gear1"/>
    <dgm:cxn modelId="{339DF884-3120-488A-871F-A8F6B3C85FA1}" type="presOf" srcId="{E643422E-BD98-4497-A7FC-60EA58527111}" destId="{51A197EE-D6E3-4BE8-BD11-49401A275909}" srcOrd="0" destOrd="0" presId="urn:microsoft.com/office/officeart/2005/8/layout/gear1"/>
    <dgm:cxn modelId="{1247AF9A-984B-495C-B90C-FB76A2E41A40}" type="presOf" srcId="{E2FBE2A3-2467-4E38-BC4F-256CC41EBD9F}" destId="{663D8E06-2544-4D36-9338-9502307BD724}" srcOrd="2" destOrd="0" presId="urn:microsoft.com/office/officeart/2005/8/layout/gear1"/>
    <dgm:cxn modelId="{9904ECAB-A8F8-472E-8845-81BED0657DFF}" type="presOf" srcId="{E05BD1CC-A13A-4E98-9E63-F1DA0DED48EB}" destId="{EEE43861-41C6-4B2F-BD4E-C33ED2036767}" srcOrd="0" destOrd="0" presId="urn:microsoft.com/office/officeart/2005/8/layout/gear1"/>
    <dgm:cxn modelId="{CEF96EBB-8D76-44A8-8F02-3E2F4E882B1D}" type="presOf" srcId="{5FF6ED74-8F69-40D6-B3D7-07EBEDF1C7CF}" destId="{B7FF049B-8A89-4D63-B62A-9E51B90EA886}" srcOrd="0" destOrd="0" presId="urn:microsoft.com/office/officeart/2005/8/layout/gear1"/>
    <dgm:cxn modelId="{73D1F3C2-3BE6-4D29-9E5A-EC55C5B6E2AE}" type="presOf" srcId="{3CB9B1D4-EDF3-4F42-8023-C0DB730F7AEF}" destId="{2D1BB047-E361-4EEA-A8E5-3426E7AB7DF5}" srcOrd="0" destOrd="0" presId="urn:microsoft.com/office/officeart/2005/8/layout/gear1"/>
    <dgm:cxn modelId="{822523DD-E7EE-43B3-A7E5-117FD56FA83D}" type="presOf" srcId="{E2FBE2A3-2467-4E38-BC4F-256CC41EBD9F}" destId="{D30B558A-F7C4-4797-A80B-0466D498D6B4}" srcOrd="0" destOrd="0" presId="urn:microsoft.com/office/officeart/2005/8/layout/gear1"/>
    <dgm:cxn modelId="{C17A93DF-8BAE-4999-8669-08F14BE0E248}" type="presOf" srcId="{6A9FC1B5-3CBF-437D-9509-444EEB583585}" destId="{493A363D-C7AD-4647-8051-97E37BE2A235}" srcOrd="0" destOrd="0" presId="urn:microsoft.com/office/officeart/2005/8/layout/gear1"/>
    <dgm:cxn modelId="{27CD8EED-BADE-482B-BDC6-E14116D8A95A}" type="presOf" srcId="{E643422E-BD98-4497-A7FC-60EA58527111}" destId="{C4392AFE-9107-4073-8F57-B8B7AA8598DC}" srcOrd="2" destOrd="0" presId="urn:microsoft.com/office/officeart/2005/8/layout/gear1"/>
    <dgm:cxn modelId="{215D03F2-9C79-418A-B321-D54EBFB925D9}" srcId="{6A9FC1B5-3CBF-437D-9509-444EEB583585}" destId="{5FF6ED74-8F69-40D6-B3D7-07EBEDF1C7CF}" srcOrd="1" destOrd="0" parTransId="{4D26F141-6DCA-44FE-BA27-01C18E191B22}" sibTransId="{3CB9B1D4-EDF3-4F42-8023-C0DB730F7AEF}"/>
    <dgm:cxn modelId="{DDAEABD3-0F8A-497A-997B-706F37B3F09A}" type="presParOf" srcId="{493A363D-C7AD-4647-8051-97E37BE2A235}" destId="{D30B558A-F7C4-4797-A80B-0466D498D6B4}" srcOrd="0" destOrd="0" presId="urn:microsoft.com/office/officeart/2005/8/layout/gear1"/>
    <dgm:cxn modelId="{DED605FD-4452-4F2A-8407-567548AAC7C1}" type="presParOf" srcId="{493A363D-C7AD-4647-8051-97E37BE2A235}" destId="{95576E6F-6579-46FE-973A-504A2A605B18}" srcOrd="1" destOrd="0" presId="urn:microsoft.com/office/officeart/2005/8/layout/gear1"/>
    <dgm:cxn modelId="{D99311BB-F8A9-4FEC-BCBF-1F11A315B50A}" type="presParOf" srcId="{493A363D-C7AD-4647-8051-97E37BE2A235}" destId="{663D8E06-2544-4D36-9338-9502307BD724}" srcOrd="2" destOrd="0" presId="urn:microsoft.com/office/officeart/2005/8/layout/gear1"/>
    <dgm:cxn modelId="{742E1863-E92B-4432-887C-230AE3E5637A}" type="presParOf" srcId="{493A363D-C7AD-4647-8051-97E37BE2A235}" destId="{B7FF049B-8A89-4D63-B62A-9E51B90EA886}" srcOrd="3" destOrd="0" presId="urn:microsoft.com/office/officeart/2005/8/layout/gear1"/>
    <dgm:cxn modelId="{010693B6-4DAB-4102-B6A7-08379DDEE6FB}" type="presParOf" srcId="{493A363D-C7AD-4647-8051-97E37BE2A235}" destId="{89C6A427-7E65-49A3-B110-5F09BE5FEF48}" srcOrd="4" destOrd="0" presId="urn:microsoft.com/office/officeart/2005/8/layout/gear1"/>
    <dgm:cxn modelId="{B280A251-7D43-4761-9AD9-7867070AEB20}" type="presParOf" srcId="{493A363D-C7AD-4647-8051-97E37BE2A235}" destId="{33938B7E-FA3C-47F5-9751-EB71B55B8349}" srcOrd="5" destOrd="0" presId="urn:microsoft.com/office/officeart/2005/8/layout/gear1"/>
    <dgm:cxn modelId="{6D817439-8644-4368-81E9-46DDB74DAB9A}" type="presParOf" srcId="{493A363D-C7AD-4647-8051-97E37BE2A235}" destId="{51A197EE-D6E3-4BE8-BD11-49401A275909}" srcOrd="6" destOrd="0" presId="urn:microsoft.com/office/officeart/2005/8/layout/gear1"/>
    <dgm:cxn modelId="{134C58FB-53CA-498F-9EC2-BA3E0CF64CEE}" type="presParOf" srcId="{493A363D-C7AD-4647-8051-97E37BE2A235}" destId="{EF279D86-BC24-4283-A413-723EF9B36BF8}" srcOrd="7" destOrd="0" presId="urn:microsoft.com/office/officeart/2005/8/layout/gear1"/>
    <dgm:cxn modelId="{FB9C64DF-476C-4361-BD94-D63A2DD52B72}" type="presParOf" srcId="{493A363D-C7AD-4647-8051-97E37BE2A235}" destId="{C4392AFE-9107-4073-8F57-B8B7AA8598DC}" srcOrd="8" destOrd="0" presId="urn:microsoft.com/office/officeart/2005/8/layout/gear1"/>
    <dgm:cxn modelId="{94105963-3CD5-4507-BB8E-4B7E731C5454}" type="presParOf" srcId="{493A363D-C7AD-4647-8051-97E37BE2A235}" destId="{3ECDEE43-53BA-44BB-BA2D-38A7B31766FE}" srcOrd="9" destOrd="0" presId="urn:microsoft.com/office/officeart/2005/8/layout/gear1"/>
    <dgm:cxn modelId="{6FC36A0B-20B0-4319-A897-3856980C5F0A}" type="presParOf" srcId="{493A363D-C7AD-4647-8051-97E37BE2A235}" destId="{EEE43861-41C6-4B2F-BD4E-C33ED2036767}" srcOrd="10" destOrd="0" presId="urn:microsoft.com/office/officeart/2005/8/layout/gear1"/>
    <dgm:cxn modelId="{B7395275-27C8-4161-80F1-FA3CC8010266}" type="presParOf" srcId="{493A363D-C7AD-4647-8051-97E37BE2A235}" destId="{2D1BB047-E361-4EEA-A8E5-3426E7AB7DF5}" srcOrd="11" destOrd="0" presId="urn:microsoft.com/office/officeart/2005/8/layout/gear1"/>
    <dgm:cxn modelId="{125DF7B7-E239-407E-87D4-24C4BE15E762}" type="presParOf" srcId="{493A363D-C7AD-4647-8051-97E37BE2A235}" destId="{8A976612-87C1-4412-AF4D-FADE67A695D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B558A-F7C4-4797-A80B-0466D498D6B4}">
      <dsp:nvSpPr>
        <dsp:cNvPr id="0" name=""/>
        <dsp:cNvSpPr/>
      </dsp:nvSpPr>
      <dsp:spPr>
        <a:xfrm>
          <a:off x="1980190" y="1620000"/>
          <a:ext cx="1980000" cy="1980000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Courier New" panose="02070309020205020404" pitchFamily="49" charset="0"/>
              <a:cs typeface="Courier New" panose="02070309020205020404" pitchFamily="49" charset="0"/>
            </a:rPr>
            <a:t>One</a:t>
          </a:r>
        </a:p>
      </dsp:txBody>
      <dsp:txXfrm>
        <a:off x="2378258" y="2083806"/>
        <a:ext cx="1183864" cy="1017760"/>
      </dsp:txXfrm>
    </dsp:sp>
    <dsp:sp modelId="{B7FF049B-8A89-4D63-B62A-9E51B90EA886}">
      <dsp:nvSpPr>
        <dsp:cNvPr id="0" name=""/>
        <dsp:cNvSpPr/>
      </dsp:nvSpPr>
      <dsp:spPr>
        <a:xfrm>
          <a:off x="828190" y="1152000"/>
          <a:ext cx="1440000" cy="1440000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ourier New" panose="02070309020205020404" pitchFamily="49" charset="0"/>
              <a:cs typeface="Courier New" panose="02070309020205020404" pitchFamily="49" charset="0"/>
            </a:rPr>
            <a:t>Two</a:t>
          </a:r>
        </a:p>
      </dsp:txBody>
      <dsp:txXfrm>
        <a:off x="1190714" y="1516715"/>
        <a:ext cx="714952" cy="710570"/>
      </dsp:txXfrm>
    </dsp:sp>
    <dsp:sp modelId="{51A197EE-D6E3-4BE8-BD11-49401A275909}">
      <dsp:nvSpPr>
        <dsp:cNvPr id="0" name=""/>
        <dsp:cNvSpPr/>
      </dsp:nvSpPr>
      <dsp:spPr>
        <a:xfrm rot="20700000">
          <a:off x="1634737" y="158546"/>
          <a:ext cx="1410906" cy="1410906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ourier New" panose="02070309020205020404" pitchFamily="49" charset="0"/>
              <a:cs typeface="Courier New" panose="02070309020205020404" pitchFamily="49" charset="0"/>
            </a:rPr>
            <a:t>Three</a:t>
          </a:r>
        </a:p>
      </dsp:txBody>
      <dsp:txXfrm rot="-20700000">
        <a:off x="1944190" y="468000"/>
        <a:ext cx="792000" cy="792000"/>
      </dsp:txXfrm>
    </dsp:sp>
    <dsp:sp modelId="{EEE43861-41C6-4B2F-BD4E-C33ED2036767}">
      <dsp:nvSpPr>
        <dsp:cNvPr id="0" name=""/>
        <dsp:cNvSpPr/>
      </dsp:nvSpPr>
      <dsp:spPr>
        <a:xfrm>
          <a:off x="1821527" y="1324852"/>
          <a:ext cx="2534400" cy="2534400"/>
        </a:xfrm>
        <a:prstGeom prst="circularArrow">
          <a:avLst>
            <a:gd name="adj1" fmla="val 4687"/>
            <a:gd name="adj2" fmla="val 299029"/>
            <a:gd name="adj3" fmla="val 2500236"/>
            <a:gd name="adj4" fmla="val 15896029"/>
            <a:gd name="adj5" fmla="val 5469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BB047-E361-4EEA-A8E5-3426E7AB7DF5}">
      <dsp:nvSpPr>
        <dsp:cNvPr id="0" name=""/>
        <dsp:cNvSpPr/>
      </dsp:nvSpPr>
      <dsp:spPr>
        <a:xfrm>
          <a:off x="573169" y="835932"/>
          <a:ext cx="1841400" cy="184140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76612-87C1-4412-AF4D-FADE67A695D7}">
      <dsp:nvSpPr>
        <dsp:cNvPr id="0" name=""/>
        <dsp:cNvSpPr/>
      </dsp:nvSpPr>
      <dsp:spPr>
        <a:xfrm>
          <a:off x="1308380" y="-147944"/>
          <a:ext cx="1985400" cy="198540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D77973C-FBC3-F30D-3D2B-329641949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8966420"/>
              </p:ext>
            </p:extLst>
          </p:nvPr>
        </p:nvGraphicFramePr>
        <p:xfrm>
          <a:off x="0" y="-1"/>
          <a:ext cx="4320381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502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76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19</cp:revision>
  <dcterms:created xsi:type="dcterms:W3CDTF">2022-07-08T10:26:52Z</dcterms:created>
  <dcterms:modified xsi:type="dcterms:W3CDTF">2022-07-19T21:33:20Z</dcterms:modified>
</cp:coreProperties>
</file>