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68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953D5-5757-4C1A-81EB-A68B7BA8CEA8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E3B24448-14D6-4217-98F6-3FF4C71063F1}">
      <dgm:prSet phldrT="[Text]" custT="1"/>
      <dgm:spPr/>
      <dgm:t>
        <a:bodyPr anchor="t" anchorCtr="0"/>
        <a:lstStyle/>
        <a:p>
          <a:pPr algn="l"/>
          <a:r>
            <a:rPr 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 a b c d e f g h i j k l m n o p q r s t u v w x y z</a:t>
          </a:r>
        </a:p>
      </dgm:t>
    </dgm:pt>
    <dgm:pt modelId="{46B9EE94-1160-4001-9BD6-0A5F986E002A}" type="parTrans" cxnId="{50BDBC86-7580-4973-BB39-6801FF53F033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E8E5605-F905-467B-9982-6F2F7B58868D}" type="sibTrans" cxnId="{50BDBC86-7580-4973-BB39-6801FF53F033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4F5E65B-3983-4E4D-B920-D77800AC96FD}">
      <dgm:prSet phldrT="[Text]" custT="1"/>
      <dgm:spPr/>
      <dgm:t>
        <a:bodyPr anchor="t" anchorCtr="0"/>
        <a:lstStyle/>
        <a:p>
          <a:pPr algn="l"/>
          <a:r>
            <a:rPr 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2 a b c d e f g h i j k l m n o p q r s t u v w x y z</a:t>
          </a:r>
        </a:p>
      </dgm:t>
    </dgm:pt>
    <dgm:pt modelId="{89ACFE63-F3DE-4215-B85D-C322B13FC2FA}" type="parTrans" cxnId="{3063F978-FAA7-4E8D-BD8A-9D318FDFCF43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3A2557C-31BB-446C-A9CF-B357699A8A41}" type="sibTrans" cxnId="{3063F978-FAA7-4E8D-BD8A-9D318FDFCF43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142F1A-5366-4F20-8E2F-3C453524DD45}">
      <dgm:prSet phldrT="[Text]" custT="1"/>
      <dgm:spPr/>
      <dgm:t>
        <a:bodyPr anchor="b" anchorCtr="1"/>
        <a:lstStyle/>
        <a:p>
          <a:pPr algn="l"/>
          <a:r>
            <a:rPr 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3 a b c d e f g h i j k l m n o p q r s t u v w x y z</a:t>
          </a:r>
        </a:p>
      </dgm:t>
    </dgm:pt>
    <dgm:pt modelId="{0C44C6E7-F6C0-42AF-AC76-12FC1CA2AA40}" type="parTrans" cxnId="{75AD7520-5DAC-4787-91C1-807194BC52EE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4F11DC2-09F8-4037-BD77-3B9008491368}" type="sibTrans" cxnId="{75AD7520-5DAC-4787-91C1-807194BC52EE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3F184A9-39BA-411F-9629-1B06B6052FC8}" type="pres">
      <dgm:prSet presAssocID="{310953D5-5757-4C1A-81EB-A68B7BA8CEA8}" presName="compositeShape" presStyleCnt="0">
        <dgm:presLayoutVars>
          <dgm:chMax val="7"/>
          <dgm:dir/>
          <dgm:resizeHandles val="exact"/>
        </dgm:presLayoutVars>
      </dgm:prSet>
      <dgm:spPr/>
    </dgm:pt>
    <dgm:pt modelId="{A2DBA445-00A6-4B1D-A171-5B5EAC70C5AE}" type="pres">
      <dgm:prSet presAssocID="{310953D5-5757-4C1A-81EB-A68B7BA8CEA8}" presName="wedge1" presStyleLbl="node1" presStyleIdx="0" presStyleCnt="3"/>
      <dgm:spPr/>
    </dgm:pt>
    <dgm:pt modelId="{4CCBD284-C504-47D4-B540-D19F46EF1045}" type="pres">
      <dgm:prSet presAssocID="{310953D5-5757-4C1A-81EB-A68B7BA8CEA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AB4034-E7BC-4BD6-AC20-3E490557E82C}" type="pres">
      <dgm:prSet presAssocID="{310953D5-5757-4C1A-81EB-A68B7BA8CEA8}" presName="wedge2" presStyleLbl="node1" presStyleIdx="1" presStyleCnt="3"/>
      <dgm:spPr/>
    </dgm:pt>
    <dgm:pt modelId="{7B39EF6E-CA06-4595-9A79-D6D8A3D82F3C}" type="pres">
      <dgm:prSet presAssocID="{310953D5-5757-4C1A-81EB-A68B7BA8CEA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2C9FB2-9012-4BED-873A-114DC317D336}" type="pres">
      <dgm:prSet presAssocID="{310953D5-5757-4C1A-81EB-A68B7BA8CEA8}" presName="wedge3" presStyleLbl="node1" presStyleIdx="2" presStyleCnt="3"/>
      <dgm:spPr/>
    </dgm:pt>
    <dgm:pt modelId="{979AEC60-8B8C-4062-B3C2-24BBF35891D1}" type="pres">
      <dgm:prSet presAssocID="{310953D5-5757-4C1A-81EB-A68B7BA8CEA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5AD7520-5DAC-4787-91C1-807194BC52EE}" srcId="{310953D5-5757-4C1A-81EB-A68B7BA8CEA8}" destId="{DD142F1A-5366-4F20-8E2F-3C453524DD45}" srcOrd="2" destOrd="0" parTransId="{0C44C6E7-F6C0-42AF-AC76-12FC1CA2AA40}" sibTransId="{F4F11DC2-09F8-4037-BD77-3B9008491368}"/>
    <dgm:cxn modelId="{01885663-2442-43FF-B740-A41C237D41AA}" type="presOf" srcId="{DD142F1A-5366-4F20-8E2F-3C453524DD45}" destId="{DE2C9FB2-9012-4BED-873A-114DC317D336}" srcOrd="0" destOrd="0" presId="urn:microsoft.com/office/officeart/2005/8/layout/chart3"/>
    <dgm:cxn modelId="{9C60CF63-A4CD-4B43-85C6-B440FA3903DE}" type="presOf" srcId="{310953D5-5757-4C1A-81EB-A68B7BA8CEA8}" destId="{73F184A9-39BA-411F-9629-1B06B6052FC8}" srcOrd="0" destOrd="0" presId="urn:microsoft.com/office/officeart/2005/8/layout/chart3"/>
    <dgm:cxn modelId="{95F84345-A72F-41C1-9A3C-2F0F8BDA6DBC}" type="presOf" srcId="{E4F5E65B-3983-4E4D-B920-D77800AC96FD}" destId="{7B39EF6E-CA06-4595-9A79-D6D8A3D82F3C}" srcOrd="1" destOrd="0" presId="urn:microsoft.com/office/officeart/2005/8/layout/chart3"/>
    <dgm:cxn modelId="{3063F978-FAA7-4E8D-BD8A-9D318FDFCF43}" srcId="{310953D5-5757-4C1A-81EB-A68B7BA8CEA8}" destId="{E4F5E65B-3983-4E4D-B920-D77800AC96FD}" srcOrd="1" destOrd="0" parTransId="{89ACFE63-F3DE-4215-B85D-C322B13FC2FA}" sibTransId="{93A2557C-31BB-446C-A9CF-B357699A8A41}"/>
    <dgm:cxn modelId="{50BDBC86-7580-4973-BB39-6801FF53F033}" srcId="{310953D5-5757-4C1A-81EB-A68B7BA8CEA8}" destId="{E3B24448-14D6-4217-98F6-3FF4C71063F1}" srcOrd="0" destOrd="0" parTransId="{46B9EE94-1160-4001-9BD6-0A5F986E002A}" sibTransId="{4E8E5605-F905-467B-9982-6F2F7B58868D}"/>
    <dgm:cxn modelId="{CE5ED4C1-E251-4D47-B8B4-23C1A847ADA4}" type="presOf" srcId="{E3B24448-14D6-4217-98F6-3FF4C71063F1}" destId="{A2DBA445-00A6-4B1D-A171-5B5EAC70C5AE}" srcOrd="0" destOrd="0" presId="urn:microsoft.com/office/officeart/2005/8/layout/chart3"/>
    <dgm:cxn modelId="{86737CF1-E33F-4FCA-A43C-A6C66641AF3F}" type="presOf" srcId="{E3B24448-14D6-4217-98F6-3FF4C71063F1}" destId="{4CCBD284-C504-47D4-B540-D19F46EF1045}" srcOrd="1" destOrd="0" presId="urn:microsoft.com/office/officeart/2005/8/layout/chart3"/>
    <dgm:cxn modelId="{9C2CE7F4-03C1-4DCE-BD83-DCBA0AE27922}" type="presOf" srcId="{E4F5E65B-3983-4E4D-B920-D77800AC96FD}" destId="{E4AB4034-E7BC-4BD6-AC20-3E490557E82C}" srcOrd="0" destOrd="0" presId="urn:microsoft.com/office/officeart/2005/8/layout/chart3"/>
    <dgm:cxn modelId="{F2FD75FA-235A-4CB3-A538-7EABD0E267B4}" type="presOf" srcId="{DD142F1A-5366-4F20-8E2F-3C453524DD45}" destId="{979AEC60-8B8C-4062-B3C2-24BBF35891D1}" srcOrd="1" destOrd="0" presId="urn:microsoft.com/office/officeart/2005/8/layout/chart3"/>
    <dgm:cxn modelId="{11A1E1B9-3C60-4519-8F9D-7C3EDEFDE560}" type="presParOf" srcId="{73F184A9-39BA-411F-9629-1B06B6052FC8}" destId="{A2DBA445-00A6-4B1D-A171-5B5EAC70C5AE}" srcOrd="0" destOrd="0" presId="urn:microsoft.com/office/officeart/2005/8/layout/chart3"/>
    <dgm:cxn modelId="{E72A0B7F-CF28-4D5A-8A69-ACBC4B8EFFB2}" type="presParOf" srcId="{73F184A9-39BA-411F-9629-1B06B6052FC8}" destId="{4CCBD284-C504-47D4-B540-D19F46EF1045}" srcOrd="1" destOrd="0" presId="urn:microsoft.com/office/officeart/2005/8/layout/chart3"/>
    <dgm:cxn modelId="{12A7681A-1DC5-4645-BB70-3B981C495F72}" type="presParOf" srcId="{73F184A9-39BA-411F-9629-1B06B6052FC8}" destId="{E4AB4034-E7BC-4BD6-AC20-3E490557E82C}" srcOrd="2" destOrd="0" presId="urn:microsoft.com/office/officeart/2005/8/layout/chart3"/>
    <dgm:cxn modelId="{7E4EC585-1A59-42BF-80AD-B375B9CA5826}" type="presParOf" srcId="{73F184A9-39BA-411F-9629-1B06B6052FC8}" destId="{7B39EF6E-CA06-4595-9A79-D6D8A3D82F3C}" srcOrd="3" destOrd="0" presId="urn:microsoft.com/office/officeart/2005/8/layout/chart3"/>
    <dgm:cxn modelId="{59BFADCC-081F-4A4A-A999-3C62C564C257}" type="presParOf" srcId="{73F184A9-39BA-411F-9629-1B06B6052FC8}" destId="{DE2C9FB2-9012-4BED-873A-114DC317D336}" srcOrd="4" destOrd="0" presId="urn:microsoft.com/office/officeart/2005/8/layout/chart3"/>
    <dgm:cxn modelId="{4D805F02-37D5-41E1-A4DF-1442E8D40721}" type="presParOf" srcId="{73F184A9-39BA-411F-9629-1B06B6052FC8}" destId="{979AEC60-8B8C-4062-B3C2-24BBF35891D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BA445-00A6-4B1D-A171-5B5EAC70C5AE}">
      <dsp:nvSpPr>
        <dsp:cNvPr id="0" name=""/>
        <dsp:cNvSpPr/>
      </dsp:nvSpPr>
      <dsp:spPr>
        <a:xfrm>
          <a:off x="1350455" y="259222"/>
          <a:ext cx="3225884" cy="322588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 a b c d e f g h i j k l m n o p q r s t u v w x y z</a:t>
          </a:r>
        </a:p>
      </dsp:txBody>
      <dsp:txXfrm>
        <a:off x="3104338" y="854475"/>
        <a:ext cx="1094496" cy="1075294"/>
      </dsp:txXfrm>
    </dsp:sp>
    <dsp:sp modelId="{E4AB4034-E7BC-4BD6-AC20-3E490557E82C}">
      <dsp:nvSpPr>
        <dsp:cNvPr id="0" name=""/>
        <dsp:cNvSpPr/>
      </dsp:nvSpPr>
      <dsp:spPr>
        <a:xfrm>
          <a:off x="1184168" y="355231"/>
          <a:ext cx="3225884" cy="3225884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2 a b c d e f g h i j k l m n o p q r s t u v w x y z</a:t>
          </a:r>
        </a:p>
      </dsp:txBody>
      <dsp:txXfrm>
        <a:off x="2067446" y="2390611"/>
        <a:ext cx="1459328" cy="998488"/>
      </dsp:txXfrm>
    </dsp:sp>
    <dsp:sp modelId="{DE2C9FB2-9012-4BED-873A-114DC317D336}">
      <dsp:nvSpPr>
        <dsp:cNvPr id="0" name=""/>
        <dsp:cNvSpPr/>
      </dsp:nvSpPr>
      <dsp:spPr>
        <a:xfrm>
          <a:off x="1184168" y="355231"/>
          <a:ext cx="3225884" cy="3225884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b" anchorCtr="1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3 a b c d e f g h i j k l m n o p q r s t u v w x y z</a:t>
          </a:r>
        </a:p>
      </dsp:txBody>
      <dsp:txXfrm>
        <a:off x="1529799" y="988887"/>
        <a:ext cx="1094496" cy="107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FF07BEA-1F7D-6794-A120-7BD9B534E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37494"/>
              </p:ext>
            </p:extLst>
          </p:nvPr>
        </p:nvGraphicFramePr>
        <p:xfrm>
          <a:off x="1440127" y="959555"/>
          <a:ext cx="5760509" cy="3840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68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79</TotalTime>
  <Words>81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16</cp:revision>
  <dcterms:created xsi:type="dcterms:W3CDTF">2022-07-08T10:26:52Z</dcterms:created>
  <dcterms:modified xsi:type="dcterms:W3CDTF">2022-07-18T17:38:16Z</dcterms:modified>
</cp:coreProperties>
</file>