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70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59E5A6-947B-42EA-835E-E790A0DE926A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1C5C1579-D27C-4290-800B-D08B7E7FC1B0}">
      <dgm:prSet phldrT="[Text]" custT="1"/>
      <dgm:spPr/>
      <dgm:t>
        <a:bodyPr anchor="t" anchorCtr="0"/>
        <a:lstStyle/>
        <a:p>
          <a:pPr algn="l"/>
          <a:r>
            <a:rPr lang="en-US" sz="1000">
              <a:latin typeface="Courier New" panose="02070309020205020404" pitchFamily="49" charset="0"/>
              <a:cs typeface="Courier New" panose="02070309020205020404" pitchFamily="49" charset="0"/>
            </a:rPr>
            <a:t>1 a b c d e f g h i j k l m n o p q r s t u v w x y z a b c d e f g h i j k l m n o p q r s t u v w x y z</a:t>
          </a:r>
        </a:p>
      </dgm:t>
    </dgm:pt>
    <dgm:pt modelId="{AC983D7F-5111-454F-81C4-2FF8634FA51B}" type="parTrans" cxnId="{CE206675-1217-400C-83B2-06F0D4B74B73}">
      <dgm:prSet/>
      <dgm:spPr/>
      <dgm:t>
        <a:bodyPr/>
        <a:lstStyle/>
        <a:p>
          <a:endParaRPr lang="en-US" sz="1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401AC63-A774-47A4-9EC8-F93D3706F551}" type="sibTrans" cxnId="{CE206675-1217-400C-83B2-06F0D4B74B73}">
      <dgm:prSet/>
      <dgm:spPr/>
      <dgm:t>
        <a:bodyPr/>
        <a:lstStyle/>
        <a:p>
          <a:endParaRPr lang="en-US" sz="1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CF47BE7-1DFE-409D-9B5F-3FF2D215F37F}">
      <dgm:prSet phldrT="[Text]" custT="1"/>
      <dgm:spPr/>
      <dgm:t>
        <a:bodyPr anchor="t" anchorCtr="0"/>
        <a:lstStyle/>
        <a:p>
          <a:pPr algn="l"/>
          <a:r>
            <a:rPr lang="en-US" sz="1000">
              <a:latin typeface="Courier New" panose="02070309020205020404" pitchFamily="49" charset="0"/>
              <a:cs typeface="Courier New" panose="02070309020205020404" pitchFamily="49" charset="0"/>
            </a:rPr>
            <a:t>2 a b c d e f g h i j k l m n o p q r s t u v w x y z a b c d e f g h i j k l m n o p q r s t u v w x y z</a:t>
          </a:r>
        </a:p>
      </dgm:t>
    </dgm:pt>
    <dgm:pt modelId="{EFA9AA7F-1B92-47A2-8741-4D3E09D02E82}" type="parTrans" cxnId="{F9615C03-E926-4E83-B20B-8152302D7B42}">
      <dgm:prSet/>
      <dgm:spPr/>
      <dgm:t>
        <a:bodyPr/>
        <a:lstStyle/>
        <a:p>
          <a:endParaRPr lang="en-US" sz="1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DF479ED-7C09-44F0-889C-50659D0593F9}" type="sibTrans" cxnId="{F9615C03-E926-4E83-B20B-8152302D7B42}">
      <dgm:prSet/>
      <dgm:spPr/>
      <dgm:t>
        <a:bodyPr/>
        <a:lstStyle/>
        <a:p>
          <a:endParaRPr lang="en-US" sz="1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9CF422D-D744-4A67-B8B4-C74B91E73F39}">
      <dgm:prSet phldrT="[Text]" custT="1"/>
      <dgm:spPr/>
      <dgm:t>
        <a:bodyPr anchor="b" anchorCtr="1"/>
        <a:lstStyle/>
        <a:p>
          <a:pPr algn="l"/>
          <a:r>
            <a:rPr lang="en-US" sz="1000">
              <a:latin typeface="Courier New" panose="02070309020205020404" pitchFamily="49" charset="0"/>
              <a:cs typeface="Courier New" panose="02070309020205020404" pitchFamily="49" charset="0"/>
            </a:rPr>
            <a:t>3 a b c d e f g h i j k l m n o p q r s t u v w x y z a b c d e f g h i j k l m n o p q r s t u v w x y z</a:t>
          </a:r>
        </a:p>
      </dgm:t>
    </dgm:pt>
    <dgm:pt modelId="{BCB2B7C3-50E0-466E-9735-E8833BE02103}" type="parTrans" cxnId="{EE782E14-C75B-48A2-9E35-2A91CF6D3D22}">
      <dgm:prSet/>
      <dgm:spPr/>
      <dgm:t>
        <a:bodyPr/>
        <a:lstStyle/>
        <a:p>
          <a:endParaRPr lang="en-US" sz="1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C44EBD7-78E3-465D-B537-35B4A0620B04}" type="sibTrans" cxnId="{EE782E14-C75B-48A2-9E35-2A91CF6D3D22}">
      <dgm:prSet/>
      <dgm:spPr/>
      <dgm:t>
        <a:bodyPr/>
        <a:lstStyle/>
        <a:p>
          <a:endParaRPr lang="en-US" sz="1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DC272BB-2D86-47FA-8C80-74B96EB0FCDD}" type="pres">
      <dgm:prSet presAssocID="{2859E5A6-947B-42EA-835E-E790A0DE926A}" presName="Name0" presStyleCnt="0">
        <dgm:presLayoutVars>
          <dgm:dir/>
          <dgm:animLvl val="lvl"/>
          <dgm:resizeHandles val="exact"/>
        </dgm:presLayoutVars>
      </dgm:prSet>
      <dgm:spPr/>
    </dgm:pt>
    <dgm:pt modelId="{691E7B17-782E-48CA-A00E-E3589C54410B}" type="pres">
      <dgm:prSet presAssocID="{1C5C1579-D27C-4290-800B-D08B7E7FC1B0}" presName="Name8" presStyleCnt="0"/>
      <dgm:spPr/>
    </dgm:pt>
    <dgm:pt modelId="{127CB565-A6DE-4088-999E-316F2FA6EDA1}" type="pres">
      <dgm:prSet presAssocID="{1C5C1579-D27C-4290-800B-D08B7E7FC1B0}" presName="level" presStyleLbl="node1" presStyleIdx="0" presStyleCnt="3">
        <dgm:presLayoutVars>
          <dgm:chMax val="1"/>
          <dgm:bulletEnabled val="1"/>
        </dgm:presLayoutVars>
      </dgm:prSet>
      <dgm:spPr/>
    </dgm:pt>
    <dgm:pt modelId="{E573FE61-19BD-4D70-BA35-F8CA81653A60}" type="pres">
      <dgm:prSet presAssocID="{1C5C1579-D27C-4290-800B-D08B7E7FC1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5294547-FE6B-4A8D-B553-F988D29914E4}" type="pres">
      <dgm:prSet presAssocID="{6CF47BE7-1DFE-409D-9B5F-3FF2D215F37F}" presName="Name8" presStyleCnt="0"/>
      <dgm:spPr/>
    </dgm:pt>
    <dgm:pt modelId="{5907471D-23BE-4E6F-BDFC-0BF9E827D228}" type="pres">
      <dgm:prSet presAssocID="{6CF47BE7-1DFE-409D-9B5F-3FF2D215F37F}" presName="level" presStyleLbl="node1" presStyleIdx="1" presStyleCnt="3">
        <dgm:presLayoutVars>
          <dgm:chMax val="1"/>
          <dgm:bulletEnabled val="1"/>
        </dgm:presLayoutVars>
      </dgm:prSet>
      <dgm:spPr/>
    </dgm:pt>
    <dgm:pt modelId="{17460FD7-F2E1-497C-9C40-2C9B3A6D9A32}" type="pres">
      <dgm:prSet presAssocID="{6CF47BE7-1DFE-409D-9B5F-3FF2D215F37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86D8738-2523-4F8F-9385-146DD9F1B59A}" type="pres">
      <dgm:prSet presAssocID="{F9CF422D-D744-4A67-B8B4-C74B91E73F39}" presName="Name8" presStyleCnt="0"/>
      <dgm:spPr/>
    </dgm:pt>
    <dgm:pt modelId="{2B421D57-A009-484F-967C-BBEB65120E13}" type="pres">
      <dgm:prSet presAssocID="{F9CF422D-D744-4A67-B8B4-C74B91E73F39}" presName="level" presStyleLbl="node1" presStyleIdx="2" presStyleCnt="3">
        <dgm:presLayoutVars>
          <dgm:chMax val="1"/>
          <dgm:bulletEnabled val="1"/>
        </dgm:presLayoutVars>
      </dgm:prSet>
      <dgm:spPr/>
    </dgm:pt>
    <dgm:pt modelId="{494295A6-7619-48E7-86B9-4314D3B98357}" type="pres">
      <dgm:prSet presAssocID="{F9CF422D-D744-4A67-B8B4-C74B91E73F3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9615C03-E926-4E83-B20B-8152302D7B42}" srcId="{2859E5A6-947B-42EA-835E-E790A0DE926A}" destId="{6CF47BE7-1DFE-409D-9B5F-3FF2D215F37F}" srcOrd="1" destOrd="0" parTransId="{EFA9AA7F-1B92-47A2-8741-4D3E09D02E82}" sibTransId="{5DF479ED-7C09-44F0-889C-50659D0593F9}"/>
    <dgm:cxn modelId="{2EBAC20D-20B0-4E5B-8389-2136576E2D97}" type="presOf" srcId="{6CF47BE7-1DFE-409D-9B5F-3FF2D215F37F}" destId="{17460FD7-F2E1-497C-9C40-2C9B3A6D9A32}" srcOrd="1" destOrd="0" presId="urn:microsoft.com/office/officeart/2005/8/layout/pyramid1"/>
    <dgm:cxn modelId="{EE782E14-C75B-48A2-9E35-2A91CF6D3D22}" srcId="{2859E5A6-947B-42EA-835E-E790A0DE926A}" destId="{F9CF422D-D744-4A67-B8B4-C74B91E73F39}" srcOrd="2" destOrd="0" parTransId="{BCB2B7C3-50E0-466E-9735-E8833BE02103}" sibTransId="{CC44EBD7-78E3-465D-B537-35B4A0620B04}"/>
    <dgm:cxn modelId="{BB3CDB18-F2DC-4353-9CFB-770B21CC3858}" type="presOf" srcId="{1C5C1579-D27C-4290-800B-D08B7E7FC1B0}" destId="{E573FE61-19BD-4D70-BA35-F8CA81653A60}" srcOrd="1" destOrd="0" presId="urn:microsoft.com/office/officeart/2005/8/layout/pyramid1"/>
    <dgm:cxn modelId="{482E3F28-CD89-4301-8DB0-3B5134986A9F}" type="presOf" srcId="{6CF47BE7-1DFE-409D-9B5F-3FF2D215F37F}" destId="{5907471D-23BE-4E6F-BDFC-0BF9E827D228}" srcOrd="0" destOrd="0" presId="urn:microsoft.com/office/officeart/2005/8/layout/pyramid1"/>
    <dgm:cxn modelId="{7E1B905C-9DDC-413B-BA18-3CF6CFB24A25}" type="presOf" srcId="{F9CF422D-D744-4A67-B8B4-C74B91E73F39}" destId="{494295A6-7619-48E7-86B9-4314D3B98357}" srcOrd="1" destOrd="0" presId="urn:microsoft.com/office/officeart/2005/8/layout/pyramid1"/>
    <dgm:cxn modelId="{B1BB1B74-1773-4932-8F33-12C5109E10FD}" type="presOf" srcId="{F9CF422D-D744-4A67-B8B4-C74B91E73F39}" destId="{2B421D57-A009-484F-967C-BBEB65120E13}" srcOrd="0" destOrd="0" presId="urn:microsoft.com/office/officeart/2005/8/layout/pyramid1"/>
    <dgm:cxn modelId="{CE206675-1217-400C-83B2-06F0D4B74B73}" srcId="{2859E5A6-947B-42EA-835E-E790A0DE926A}" destId="{1C5C1579-D27C-4290-800B-D08B7E7FC1B0}" srcOrd="0" destOrd="0" parTransId="{AC983D7F-5111-454F-81C4-2FF8634FA51B}" sibTransId="{D401AC63-A774-47A4-9EC8-F93D3706F551}"/>
    <dgm:cxn modelId="{9FD84F8D-592C-4CCF-B16F-62934D820E44}" type="presOf" srcId="{1C5C1579-D27C-4290-800B-D08B7E7FC1B0}" destId="{127CB565-A6DE-4088-999E-316F2FA6EDA1}" srcOrd="0" destOrd="0" presId="urn:microsoft.com/office/officeart/2005/8/layout/pyramid1"/>
    <dgm:cxn modelId="{2BFEBEE4-97A4-4EC6-BDB4-6129171C00EA}" type="presOf" srcId="{2859E5A6-947B-42EA-835E-E790A0DE926A}" destId="{FDC272BB-2D86-47FA-8C80-74B96EB0FCDD}" srcOrd="0" destOrd="0" presId="urn:microsoft.com/office/officeart/2005/8/layout/pyramid1"/>
    <dgm:cxn modelId="{ED1F1B07-5458-41AB-8CDE-0A206AA52277}" type="presParOf" srcId="{FDC272BB-2D86-47FA-8C80-74B96EB0FCDD}" destId="{691E7B17-782E-48CA-A00E-E3589C54410B}" srcOrd="0" destOrd="0" presId="urn:microsoft.com/office/officeart/2005/8/layout/pyramid1"/>
    <dgm:cxn modelId="{D408EB92-61F3-4AB1-B083-B521C4729080}" type="presParOf" srcId="{691E7B17-782E-48CA-A00E-E3589C54410B}" destId="{127CB565-A6DE-4088-999E-316F2FA6EDA1}" srcOrd="0" destOrd="0" presId="urn:microsoft.com/office/officeart/2005/8/layout/pyramid1"/>
    <dgm:cxn modelId="{E7712B03-7CE3-4877-931C-2FBE55699B65}" type="presParOf" srcId="{691E7B17-782E-48CA-A00E-E3589C54410B}" destId="{E573FE61-19BD-4D70-BA35-F8CA81653A60}" srcOrd="1" destOrd="0" presId="urn:microsoft.com/office/officeart/2005/8/layout/pyramid1"/>
    <dgm:cxn modelId="{E193B61C-943B-4F82-A276-96074A1364C8}" type="presParOf" srcId="{FDC272BB-2D86-47FA-8C80-74B96EB0FCDD}" destId="{25294547-FE6B-4A8D-B553-F988D29914E4}" srcOrd="1" destOrd="0" presId="urn:microsoft.com/office/officeart/2005/8/layout/pyramid1"/>
    <dgm:cxn modelId="{2332BFC7-F08A-42FD-96BB-949F04516920}" type="presParOf" srcId="{25294547-FE6B-4A8D-B553-F988D29914E4}" destId="{5907471D-23BE-4E6F-BDFC-0BF9E827D228}" srcOrd="0" destOrd="0" presId="urn:microsoft.com/office/officeart/2005/8/layout/pyramid1"/>
    <dgm:cxn modelId="{CF8321BE-EF18-4B41-92A3-8871062A2636}" type="presParOf" srcId="{25294547-FE6B-4A8D-B553-F988D29914E4}" destId="{17460FD7-F2E1-497C-9C40-2C9B3A6D9A32}" srcOrd="1" destOrd="0" presId="urn:microsoft.com/office/officeart/2005/8/layout/pyramid1"/>
    <dgm:cxn modelId="{FAA713BB-3B4F-4DF1-AFE0-EAFBD30B0666}" type="presParOf" srcId="{FDC272BB-2D86-47FA-8C80-74B96EB0FCDD}" destId="{086D8738-2523-4F8F-9385-146DD9F1B59A}" srcOrd="2" destOrd="0" presId="urn:microsoft.com/office/officeart/2005/8/layout/pyramid1"/>
    <dgm:cxn modelId="{E86E3230-0865-450F-91DA-5370FE923178}" type="presParOf" srcId="{086D8738-2523-4F8F-9385-146DD9F1B59A}" destId="{2B421D57-A009-484F-967C-BBEB65120E13}" srcOrd="0" destOrd="0" presId="urn:microsoft.com/office/officeart/2005/8/layout/pyramid1"/>
    <dgm:cxn modelId="{30BC55FB-3790-4DFC-AC9C-4F32AC2F03F6}" type="presParOf" srcId="{086D8738-2523-4F8F-9385-146DD9F1B59A}" destId="{494295A6-7619-48E7-86B9-4314D3B9835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CB565-A6DE-4088-999E-316F2FA6EDA1}">
      <dsp:nvSpPr>
        <dsp:cNvPr id="0" name=""/>
        <dsp:cNvSpPr/>
      </dsp:nvSpPr>
      <dsp:spPr>
        <a:xfrm>
          <a:off x="1920169" y="0"/>
          <a:ext cx="1920169" cy="1280113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Courier New" panose="02070309020205020404" pitchFamily="49" charset="0"/>
              <a:cs typeface="Courier New" panose="02070309020205020404" pitchFamily="49" charset="0"/>
            </a:rPr>
            <a:t>1 a b c d e f g h i j k l m n o p q r s t u v w x y z a b c d e f g h i j k l m n o p q r s t u v w x y z</a:t>
          </a:r>
        </a:p>
      </dsp:txBody>
      <dsp:txXfrm>
        <a:off x="1920169" y="0"/>
        <a:ext cx="1920169" cy="1280113"/>
      </dsp:txXfrm>
    </dsp:sp>
    <dsp:sp modelId="{5907471D-23BE-4E6F-BDFC-0BF9E827D228}">
      <dsp:nvSpPr>
        <dsp:cNvPr id="0" name=""/>
        <dsp:cNvSpPr/>
      </dsp:nvSpPr>
      <dsp:spPr>
        <a:xfrm>
          <a:off x="960084" y="1280112"/>
          <a:ext cx="3840339" cy="1280113"/>
        </a:xfrm>
        <a:prstGeom prst="trapezoid">
          <a:avLst>
            <a:gd name="adj" fmla="val 7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Courier New" panose="02070309020205020404" pitchFamily="49" charset="0"/>
              <a:cs typeface="Courier New" panose="02070309020205020404" pitchFamily="49" charset="0"/>
            </a:rPr>
            <a:t>2 a b c d e f g h i j k l m n o p q r s t u v w x y z a b c d e f g h i j k l m n o p q r s t u v w x y z</a:t>
          </a:r>
        </a:p>
      </dsp:txBody>
      <dsp:txXfrm>
        <a:off x="1632144" y="1280112"/>
        <a:ext cx="2496220" cy="1280113"/>
      </dsp:txXfrm>
    </dsp:sp>
    <dsp:sp modelId="{2B421D57-A009-484F-967C-BBEB65120E13}">
      <dsp:nvSpPr>
        <dsp:cNvPr id="0" name=""/>
        <dsp:cNvSpPr/>
      </dsp:nvSpPr>
      <dsp:spPr>
        <a:xfrm>
          <a:off x="0" y="2560225"/>
          <a:ext cx="5760509" cy="1280113"/>
        </a:xfrm>
        <a:prstGeom prst="trapezoid">
          <a:avLst>
            <a:gd name="adj" fmla="val 7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b" anchorCtr="1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Courier New" panose="02070309020205020404" pitchFamily="49" charset="0"/>
              <a:cs typeface="Courier New" panose="02070309020205020404" pitchFamily="49" charset="0"/>
            </a:rPr>
            <a:t>3 a b c d e f g h i j k l m n o p q r s t u v w x y z a b c d e f g h i j k l m n o p q r s t u v w x y z</a:t>
          </a:r>
        </a:p>
      </dsp:txBody>
      <dsp:txXfrm>
        <a:off x="1008089" y="2560225"/>
        <a:ext cx="3744330" cy="1280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6BD7A83-AB29-1BF3-182B-571FFC97EC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692378"/>
              </p:ext>
            </p:extLst>
          </p:nvPr>
        </p:nvGraphicFramePr>
        <p:xfrm>
          <a:off x="1440127" y="959555"/>
          <a:ext cx="5760509" cy="3840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00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66</TotalTime>
  <Words>159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17</cp:revision>
  <dcterms:created xsi:type="dcterms:W3CDTF">2022-07-08T10:26:52Z</dcterms:created>
  <dcterms:modified xsi:type="dcterms:W3CDTF">2022-07-19T16:32:13Z</dcterms:modified>
</cp:coreProperties>
</file>