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612D7-8619-4596-8821-BEC38B137DB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0B90DA9-556C-4F60-91BF-094D47DDDF3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6E4DB0F-5B43-48E5-958E-E9E9DD429622}" type="parTrans" cxnId="{775D4FAD-2976-44B8-AC67-A6E391786CEE}">
      <dgm:prSet/>
      <dgm:spPr/>
      <dgm:t>
        <a:bodyPr/>
        <a:lstStyle/>
        <a:p>
          <a:endParaRPr lang="en-US"/>
        </a:p>
      </dgm:t>
    </dgm:pt>
    <dgm:pt modelId="{F3482030-FBCB-4799-9A8E-4FE728461CDE}" type="sibTrans" cxnId="{775D4FAD-2976-44B8-AC67-A6E391786CEE}">
      <dgm:prSet/>
      <dgm:spPr/>
      <dgm:t>
        <a:bodyPr/>
        <a:lstStyle/>
        <a:p>
          <a:endParaRPr lang="en-US"/>
        </a:p>
      </dgm:t>
    </dgm:pt>
    <dgm:pt modelId="{FA737D37-9ED6-4273-826C-4A86353A633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54C90670-4DB2-4BA5-8F42-4C183A1D1FFB}" type="parTrans" cxnId="{240B0A5F-57E6-4D00-B3BC-DB29D1489D97}">
      <dgm:prSet/>
      <dgm:spPr/>
      <dgm:t>
        <a:bodyPr/>
        <a:lstStyle/>
        <a:p>
          <a:endParaRPr lang="en-US"/>
        </a:p>
      </dgm:t>
    </dgm:pt>
    <dgm:pt modelId="{7E615FB5-9BC1-4EB3-B56C-DEEDE09099F8}" type="sibTrans" cxnId="{240B0A5F-57E6-4D00-B3BC-DB29D1489D97}">
      <dgm:prSet/>
      <dgm:spPr/>
      <dgm:t>
        <a:bodyPr/>
        <a:lstStyle/>
        <a:p>
          <a:endParaRPr lang="en-US"/>
        </a:p>
      </dgm:t>
    </dgm:pt>
    <dgm:pt modelId="{E40A8ADF-45D8-4545-BC12-CDBC37B77822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8907FBB8-56EB-4B00-B1FE-041EEBFA020E}" type="parTrans" cxnId="{11484608-2988-47EF-A892-FF84DA8AE8E4}">
      <dgm:prSet/>
      <dgm:spPr/>
      <dgm:t>
        <a:bodyPr/>
        <a:lstStyle/>
        <a:p>
          <a:endParaRPr lang="en-US"/>
        </a:p>
      </dgm:t>
    </dgm:pt>
    <dgm:pt modelId="{C3F97F8B-EEDD-4B24-94E3-188A57354C94}" type="sibTrans" cxnId="{11484608-2988-47EF-A892-FF84DA8AE8E4}">
      <dgm:prSet/>
      <dgm:spPr/>
      <dgm:t>
        <a:bodyPr/>
        <a:lstStyle/>
        <a:p>
          <a:endParaRPr lang="en-US"/>
        </a:p>
      </dgm:t>
    </dgm:pt>
    <dgm:pt modelId="{CC3C0FC1-CF00-4773-9FA0-E8B7EBBAD272}" type="pres">
      <dgm:prSet presAssocID="{469612D7-8619-4596-8821-BEC38B137DB2}" presName="Name0" presStyleCnt="0">
        <dgm:presLayoutVars>
          <dgm:dir/>
          <dgm:animLvl val="lvl"/>
          <dgm:resizeHandles val="exact"/>
        </dgm:presLayoutVars>
      </dgm:prSet>
      <dgm:spPr/>
    </dgm:pt>
    <dgm:pt modelId="{B9DABA18-EED6-47AA-BFBF-108193DE91B9}" type="pres">
      <dgm:prSet presAssocID="{A0B90DA9-556C-4F60-91BF-094D47DDDF3B}" presName="Name8" presStyleCnt="0"/>
      <dgm:spPr/>
    </dgm:pt>
    <dgm:pt modelId="{F6C3092F-C248-4333-8D84-445FABF4616C}" type="pres">
      <dgm:prSet presAssocID="{A0B90DA9-556C-4F60-91BF-094D47DDDF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3E74040A-7B72-48E3-B785-B7219CB94CA8}" type="pres">
      <dgm:prSet presAssocID="{A0B90DA9-556C-4F60-91BF-094D47DDDF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69B47B-A658-43F1-A9A1-AD9F897919AC}" type="pres">
      <dgm:prSet presAssocID="{FA737D37-9ED6-4273-826C-4A86353A6337}" presName="Name8" presStyleCnt="0"/>
      <dgm:spPr/>
    </dgm:pt>
    <dgm:pt modelId="{EC4283E3-577A-4869-8546-9A343DF59A77}" type="pres">
      <dgm:prSet presAssocID="{FA737D37-9ED6-4273-826C-4A86353A6337}" presName="level" presStyleLbl="node1" presStyleIdx="1" presStyleCnt="3">
        <dgm:presLayoutVars>
          <dgm:chMax val="1"/>
          <dgm:bulletEnabled val="1"/>
        </dgm:presLayoutVars>
      </dgm:prSet>
      <dgm:spPr/>
    </dgm:pt>
    <dgm:pt modelId="{D46D2189-BF9F-4581-98CD-19DDD2E3EFF3}" type="pres">
      <dgm:prSet presAssocID="{FA737D37-9ED6-4273-826C-4A86353A633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FA2C432-D66A-4F81-9358-5B587716DEFB}" type="pres">
      <dgm:prSet presAssocID="{E40A8ADF-45D8-4545-BC12-CDBC37B77822}" presName="Name8" presStyleCnt="0"/>
      <dgm:spPr/>
    </dgm:pt>
    <dgm:pt modelId="{18070433-1F14-4269-989A-46DACE35480D}" type="pres">
      <dgm:prSet presAssocID="{E40A8ADF-45D8-4545-BC12-CDBC37B77822}" presName="level" presStyleLbl="node1" presStyleIdx="2" presStyleCnt="3" custAng="0" custLinFactY="3234" custLinFactNeighborX="7174" custLinFactNeighborY="100000">
        <dgm:presLayoutVars>
          <dgm:chMax val="1"/>
          <dgm:bulletEnabled val="1"/>
        </dgm:presLayoutVars>
      </dgm:prSet>
      <dgm:spPr/>
    </dgm:pt>
    <dgm:pt modelId="{BB789E6F-73FF-4A05-BD42-30C62B64EF8A}" type="pres">
      <dgm:prSet presAssocID="{E40A8ADF-45D8-4545-BC12-CDBC37B778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484608-2988-47EF-A892-FF84DA8AE8E4}" srcId="{469612D7-8619-4596-8821-BEC38B137DB2}" destId="{E40A8ADF-45D8-4545-BC12-CDBC37B77822}" srcOrd="2" destOrd="0" parTransId="{8907FBB8-56EB-4B00-B1FE-041EEBFA020E}" sibTransId="{C3F97F8B-EEDD-4B24-94E3-188A57354C94}"/>
    <dgm:cxn modelId="{9DD2D01B-913F-4063-8AF9-5CBA3F7430D4}" type="presOf" srcId="{E40A8ADF-45D8-4545-BC12-CDBC37B77822}" destId="{BB789E6F-73FF-4A05-BD42-30C62B64EF8A}" srcOrd="1" destOrd="0" presId="urn:microsoft.com/office/officeart/2005/8/layout/pyramid1"/>
    <dgm:cxn modelId="{7A08AA40-27DC-4455-AFD5-5778A20E24CE}" type="presOf" srcId="{FA737D37-9ED6-4273-826C-4A86353A6337}" destId="{EC4283E3-577A-4869-8546-9A343DF59A77}" srcOrd="0" destOrd="0" presId="urn:microsoft.com/office/officeart/2005/8/layout/pyramid1"/>
    <dgm:cxn modelId="{240B0A5F-57E6-4D00-B3BC-DB29D1489D97}" srcId="{469612D7-8619-4596-8821-BEC38B137DB2}" destId="{FA737D37-9ED6-4273-826C-4A86353A6337}" srcOrd="1" destOrd="0" parTransId="{54C90670-4DB2-4BA5-8F42-4C183A1D1FFB}" sibTransId="{7E615FB5-9BC1-4EB3-B56C-DEEDE09099F8}"/>
    <dgm:cxn modelId="{4BAD3289-CE5E-4CE9-A835-8BD5BED75203}" type="presOf" srcId="{E40A8ADF-45D8-4545-BC12-CDBC37B77822}" destId="{18070433-1F14-4269-989A-46DACE35480D}" srcOrd="0" destOrd="0" presId="urn:microsoft.com/office/officeart/2005/8/layout/pyramid1"/>
    <dgm:cxn modelId="{87CDB1A6-54A8-4903-90A7-2D7B93F284D9}" type="presOf" srcId="{A0B90DA9-556C-4F60-91BF-094D47DDDF3B}" destId="{3E74040A-7B72-48E3-B785-B7219CB94CA8}" srcOrd="1" destOrd="0" presId="urn:microsoft.com/office/officeart/2005/8/layout/pyramid1"/>
    <dgm:cxn modelId="{775D4FAD-2976-44B8-AC67-A6E391786CEE}" srcId="{469612D7-8619-4596-8821-BEC38B137DB2}" destId="{A0B90DA9-556C-4F60-91BF-094D47DDDF3B}" srcOrd="0" destOrd="0" parTransId="{B6E4DB0F-5B43-48E5-958E-E9E9DD429622}" sibTransId="{F3482030-FBCB-4799-9A8E-4FE728461CDE}"/>
    <dgm:cxn modelId="{2EBB35BA-AD1E-42A4-9B1D-64998706A15E}" type="presOf" srcId="{A0B90DA9-556C-4F60-91BF-094D47DDDF3B}" destId="{F6C3092F-C248-4333-8D84-445FABF4616C}" srcOrd="0" destOrd="0" presId="urn:microsoft.com/office/officeart/2005/8/layout/pyramid1"/>
    <dgm:cxn modelId="{E34F4FD9-A40F-4478-8945-F6341220F701}" type="presOf" srcId="{FA737D37-9ED6-4273-826C-4A86353A6337}" destId="{D46D2189-BF9F-4581-98CD-19DDD2E3EFF3}" srcOrd="1" destOrd="0" presId="urn:microsoft.com/office/officeart/2005/8/layout/pyramid1"/>
    <dgm:cxn modelId="{A3E8D7FC-243A-40CA-BEA8-E880B0CA1BBB}" type="presOf" srcId="{469612D7-8619-4596-8821-BEC38B137DB2}" destId="{CC3C0FC1-CF00-4773-9FA0-E8B7EBBAD272}" srcOrd="0" destOrd="0" presId="urn:microsoft.com/office/officeart/2005/8/layout/pyramid1"/>
    <dgm:cxn modelId="{F0ABC405-ABA8-427D-B0B9-133449E0967B}" type="presParOf" srcId="{CC3C0FC1-CF00-4773-9FA0-E8B7EBBAD272}" destId="{B9DABA18-EED6-47AA-BFBF-108193DE91B9}" srcOrd="0" destOrd="0" presId="urn:microsoft.com/office/officeart/2005/8/layout/pyramid1"/>
    <dgm:cxn modelId="{1507FA96-7747-4949-A36E-ECAE1FE711C2}" type="presParOf" srcId="{B9DABA18-EED6-47AA-BFBF-108193DE91B9}" destId="{F6C3092F-C248-4333-8D84-445FABF4616C}" srcOrd="0" destOrd="0" presId="urn:microsoft.com/office/officeart/2005/8/layout/pyramid1"/>
    <dgm:cxn modelId="{5FE72C6D-E993-48DF-8406-CCAAA63B3061}" type="presParOf" srcId="{B9DABA18-EED6-47AA-BFBF-108193DE91B9}" destId="{3E74040A-7B72-48E3-B785-B7219CB94CA8}" srcOrd="1" destOrd="0" presId="urn:microsoft.com/office/officeart/2005/8/layout/pyramid1"/>
    <dgm:cxn modelId="{16671E6A-93C0-4106-834B-58779F3D48E7}" type="presParOf" srcId="{CC3C0FC1-CF00-4773-9FA0-E8B7EBBAD272}" destId="{3769B47B-A658-43F1-A9A1-AD9F897919AC}" srcOrd="1" destOrd="0" presId="urn:microsoft.com/office/officeart/2005/8/layout/pyramid1"/>
    <dgm:cxn modelId="{C68DA71A-DC22-48C4-BADF-378E1EC32498}" type="presParOf" srcId="{3769B47B-A658-43F1-A9A1-AD9F897919AC}" destId="{EC4283E3-577A-4869-8546-9A343DF59A77}" srcOrd="0" destOrd="0" presId="urn:microsoft.com/office/officeart/2005/8/layout/pyramid1"/>
    <dgm:cxn modelId="{0297B2AD-3218-4E69-9536-BE50B1C7FF3E}" type="presParOf" srcId="{3769B47B-A658-43F1-A9A1-AD9F897919AC}" destId="{D46D2189-BF9F-4581-98CD-19DDD2E3EFF3}" srcOrd="1" destOrd="0" presId="urn:microsoft.com/office/officeart/2005/8/layout/pyramid1"/>
    <dgm:cxn modelId="{9679010A-BD36-4128-9521-31A85108B426}" type="presParOf" srcId="{CC3C0FC1-CF00-4773-9FA0-E8B7EBBAD272}" destId="{DFA2C432-D66A-4F81-9358-5B587716DEFB}" srcOrd="2" destOrd="0" presId="urn:microsoft.com/office/officeart/2005/8/layout/pyramid1"/>
    <dgm:cxn modelId="{3875735A-E13F-403F-A43A-9E40F5E9526A}" type="presParOf" srcId="{DFA2C432-D66A-4F81-9358-5B587716DEFB}" destId="{18070433-1F14-4269-989A-46DACE35480D}" srcOrd="0" destOrd="0" presId="urn:microsoft.com/office/officeart/2005/8/layout/pyramid1"/>
    <dgm:cxn modelId="{CE789079-B0EE-4F1E-BC53-C2CE58AC62E0}" type="presParOf" srcId="{DFA2C432-D66A-4F81-9358-5B587716DEFB}" destId="{BB789E6F-73FF-4A05-BD42-30C62B64EF8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3092F-C248-4333-8D84-445FABF4616C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</a:t>
          </a:r>
        </a:p>
      </dsp:txBody>
      <dsp:txXfrm>
        <a:off x="2709333" y="0"/>
        <a:ext cx="2709333" cy="1806222"/>
      </dsp:txXfrm>
    </dsp:sp>
    <dsp:sp modelId="{EC4283E3-577A-4869-8546-9A343DF59A77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2302933" y="1806222"/>
        <a:ext cx="3522133" cy="1806222"/>
      </dsp:txXfrm>
    </dsp:sp>
    <dsp:sp modelId="{18070433-1F14-4269-989A-46DACE35480D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</a:t>
          </a:r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8908-3990-442F-904E-34C7F26B4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E346D-721E-43EA-9028-2B1F9877B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0B53-D8F1-45E4-B0D6-5305158C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1D87-A1C4-4452-BF7B-233EF8B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263A-3D5C-4A97-A9C6-4343CFB1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DF33-26DD-4D07-9753-EE086FB7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389F-E3B7-450B-B4C9-19B9F2F2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8A1D-A491-4327-9E18-CC8EB007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FD8E-B394-41B3-BB32-A38667DB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E424-1EC3-4B4D-A879-0992017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DD3A-D300-4A04-A255-948C1048E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9B20E-5BE8-4DB0-96EF-C68CDBB6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ECB7-1AC8-49A5-BD31-6A9EF333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F45C-B212-42F8-855D-E8416CF3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5422-2243-4726-B616-3640647D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3EDA-B7E3-4C73-A220-078D71F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6129-5F18-4C99-9392-8D50FD40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ACFD-3DE2-4EA8-ACFC-774F74BC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970D-EDC1-4CF8-BA4C-CE5986F1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ABBE-EA76-407C-AEF3-6EE8FC5D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0F7B-47E2-4258-9618-930FFF7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AA94-ADC4-404E-B353-3EE81C6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2082-AF19-44B4-B7BF-30B785CD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1BD3-122B-4C58-9B76-91ED8A8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CDDA-7C38-4FE4-ADB5-762BBF1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A4B-76DB-4819-B6F1-9D9AED64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A80D-5865-42FB-A0ED-43D25330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EF11-2F72-43C9-BCCF-3E3EBB90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17ECA-B049-4B75-9900-4027DF98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12AB-BCC6-4DE3-A909-77FDA68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CA2C-893A-4906-B607-F9CC37BA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479C-1A87-4282-AC6C-DA23B205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AFF2-5493-4527-8398-110B503F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885D8-6151-4A11-AFA2-A55CF592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4ABC5-AFB6-4534-BF0E-31ECC01B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511EC-FAF5-48E2-9ACA-79ED16D56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52341-592E-44D0-B315-D612539B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9E48E-4B38-4E2B-AB6B-F097CE4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BB979-33E8-45AC-B6BE-BC9BAAD2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86ED-21CB-497A-B1E6-23D64A67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F7497-36D9-49B6-9A03-3134AB1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2F07D-BF24-44E2-9345-A7067A0C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409A2-367C-4BC3-98C8-7685507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6CE1-16F6-4FDE-82BE-6C7C9B5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D7443-2020-4944-8BF5-D51487EE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7342-7408-4DEF-8CBB-2FC56287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CAA-DA55-4630-B5DB-2BDE7D59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E73A-2FA6-4ED2-8E1A-665D42D1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F1DC7-0CD8-4687-A0BD-9178F423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0DD97-C903-466F-B0A6-3A86A00F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740A-0AC9-4416-B8ED-D50F2895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5F5B-EAC7-43F5-8607-DB45323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2F2D-3824-4258-B8F5-C26F66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D28A-C13B-4A9D-8664-23C0DACC5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8E43-36EB-4E66-8681-618B8049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7A1E-B1DA-459A-91CF-3A99A6DD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6F7C-50EF-4DDF-A916-8A65476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C38B8-1DB0-4C95-AD38-A7EF76B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63F4F-649D-4C70-AF94-9B2469D4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DAA7-3967-4804-B90A-2A91F41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1066-6894-462D-BB1A-A36BBB6F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F767-5A5A-4A16-9C11-E47573A372D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FB61-BEF6-4C7D-B0A8-01B41BF1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4B54-422C-4441-8042-E98F0994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95F9-7238-49F1-A0CA-14E27BF3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9DB993-5476-4294-9294-23AA0B5FE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928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39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Ekansh Jha</dc:creator>
  <cp:lastModifiedBy>Ekansh Jha</cp:lastModifiedBy>
  <cp:revision>1</cp:revision>
  <dcterms:created xsi:type="dcterms:W3CDTF">2018-03-26T19:13:49Z</dcterms:created>
  <dcterms:modified xsi:type="dcterms:W3CDTF">2018-03-26T19:14:00Z</dcterms:modified>
</cp:coreProperties>
</file>