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1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7227-97A5-460C-B542-AADB92B933EC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0F78-ABF5-46EC-9FA7-42A22D53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24646" y="2054523"/>
            <a:ext cx="8928992" cy="92333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he-IL"/>
            </a:defPPr>
            <a:lvl1pPr>
              <a:spcBef>
                <a:spcPct val="50000"/>
              </a:spcBef>
              <a:defRPr sz="5400" b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algn="l"/>
            <a:r>
              <a:rPr lang="en-US" dirty="0" smtClean="0">
                <a:effectLst/>
                <a:latin typeface="+mn-lt"/>
                <a:cs typeface="+mn-cs"/>
              </a:rPr>
              <a:t>test</a:t>
            </a:r>
            <a:endParaRPr lang="en-US" dirty="0">
              <a:effectLst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0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Gisha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6</cp:revision>
  <dcterms:created xsi:type="dcterms:W3CDTF">2016-11-09T07:04:24Z</dcterms:created>
  <dcterms:modified xsi:type="dcterms:W3CDTF">2016-11-09T07:08:21Z</dcterms:modified>
</cp:coreProperties>
</file>