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4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3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234C-982B-4DC3-BB9F-0C2A360E56B8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6D61-0FCB-40FB-9D34-7E89A026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8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1"/>
          <p:cNvSpPr>
            <a:spLocks noChangeArrowheads="1"/>
          </p:cNvSpPr>
          <p:nvPr/>
        </p:nvSpPr>
        <p:spPr bwMode="auto">
          <a:xfrm>
            <a:off x="1203325" y="5083175"/>
            <a:ext cx="6553200" cy="990600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  <p:sp useBgFill="1">
        <p:nvSpPr>
          <p:cNvPr id="1043" name="Rectangle 92"/>
          <p:cNvSpPr>
            <a:spLocks noChangeArrowheads="1"/>
          </p:cNvSpPr>
          <p:nvPr/>
        </p:nvSpPr>
        <p:spPr bwMode="auto">
          <a:xfrm>
            <a:off x="822325" y="3254375"/>
            <a:ext cx="8001000" cy="3276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3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vmiklos</dc:creator>
  <cp:lastModifiedBy>vmiklos</cp:lastModifiedBy>
  <cp:revision>1</cp:revision>
  <dcterms:created xsi:type="dcterms:W3CDTF">2017-01-06T13:26:43Z</dcterms:created>
  <dcterms:modified xsi:type="dcterms:W3CDTF">2017-01-06T13:26:54Z</dcterms:modified>
</cp:coreProperties>
</file>