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149D6C-A946-41A4-98B1-4EDF8D05D7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0949B0F-3F15-4EDA-A8D1-722CB38342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A48DE69-E8DD-41ED-9A48-B8CED09D1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5D05B-2CDD-4E73-AF82-B4D50EB7F118}" type="datetimeFigureOut">
              <a:rPr lang="de-DE" smtClean="0"/>
              <a:t>02.08.2017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831BD3C-569A-4E7D-8FDA-87D5D16E7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B998058-4252-4A74-B0BB-94D795B4A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1F3DB-5280-4478-A249-6DC320ABE4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7566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F13317-3A64-4B02-84E8-4837D5D74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D7E1E5F-1683-440E-B359-F2A4E78053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78FD33F-0BE9-4EBB-98BC-8E2258880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5D05B-2CDD-4E73-AF82-B4D50EB7F118}" type="datetimeFigureOut">
              <a:rPr lang="de-DE" smtClean="0"/>
              <a:t>02.08.2017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4F68FA2-1BAC-4AA6-AD35-856685BD4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9F9F201-F65F-4E8B-A8EF-9093686AA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1F3DB-5280-4478-A249-6DC320ABE4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7146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97D37E6-0DFC-42D7-96A8-ED2CEE8FC8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CB8FE1D-3F8C-4BA6-8ECB-D0C1A1F8AB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C0D63F1-9055-4D17-AE63-B7E53E39D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5D05B-2CDD-4E73-AF82-B4D50EB7F118}" type="datetimeFigureOut">
              <a:rPr lang="de-DE" smtClean="0"/>
              <a:t>02.08.2017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C3BF5F7-E3C9-4D5E-BBD8-2F8685E90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0DB6755-DAA3-4023-8DCC-27FF6FB19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1F3DB-5280-4478-A249-6DC320ABE4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0168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BBC4B0-7F85-4572-B8B8-741696EA4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36DC1F0-C603-4CDF-8161-C2B50AD13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8BE9B46-CA86-4F47-BEC7-04909E0B3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5D05B-2CDD-4E73-AF82-B4D50EB7F118}" type="datetimeFigureOut">
              <a:rPr lang="de-DE" smtClean="0"/>
              <a:t>02.08.2017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2818EC8-098F-4DF8-8B34-B3F44777F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F1CFD40-1E02-4C9D-AD9B-684416FEF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1F3DB-5280-4478-A249-6DC320ABE4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7644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E9B990-1C6D-484D-8709-E7BFCD52E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52B65DB-CB07-4B52-A980-34A758AD4D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9BCF092-59A8-44F0-B3CD-0248E2B31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5D05B-2CDD-4E73-AF82-B4D50EB7F118}" type="datetimeFigureOut">
              <a:rPr lang="de-DE" smtClean="0"/>
              <a:t>02.08.2017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B16524C-F17E-4B9B-8C58-EAD9474C4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6D5D44D-5F29-4CFA-B253-CE27822FF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1F3DB-5280-4478-A249-6DC320ABE4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5471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A2DA6F-5A15-4FB7-A6A3-91AA5C804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68DF1A7-DE76-4688-806F-B48CEB98EE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AEED929-7DD3-470C-A06F-508CC495D6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1EAE6BC-5BE3-4069-A6ED-551751389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5D05B-2CDD-4E73-AF82-B4D50EB7F118}" type="datetimeFigureOut">
              <a:rPr lang="de-DE" smtClean="0"/>
              <a:t>02.08.2017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3A827FF-3961-4F0A-A8C6-6875B023E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6E46103-9BB0-4666-B68C-5A87D14A9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1F3DB-5280-4478-A249-6DC320ABE4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315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EC40F6-3458-4532-BFB3-8B5E52B7D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364B7DA-F660-40F1-8D37-83991F528D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E3366FF-4574-4C86-A031-FF370FFD9A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C8BE4BB-6279-4725-95B6-5718396A45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7F29F9F-4C26-4F67-9A06-7F23A00F13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59C78CC-6B70-42E7-BD4D-03AD0BE32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5D05B-2CDD-4E73-AF82-B4D50EB7F118}" type="datetimeFigureOut">
              <a:rPr lang="de-DE" smtClean="0"/>
              <a:t>02.08.2017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9223B9D-5941-4793-A85B-BDC8A6339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7E51738-12B4-4D71-BD50-9ED1756FA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1F3DB-5280-4478-A249-6DC320ABE4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5552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981541-60D3-4534-8235-5A8CD32A6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8B03FA6-3A13-45D0-8C8D-AE5CF68E3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5D05B-2CDD-4E73-AF82-B4D50EB7F118}" type="datetimeFigureOut">
              <a:rPr lang="de-DE" smtClean="0"/>
              <a:t>02.08.2017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DAFF3EB-61E6-42D3-A0EF-ABEC49AD4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97B6438-25BF-4718-B70E-C3D201F87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1F3DB-5280-4478-A249-6DC320ABE4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1170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31F0CCC-716E-4DEB-827C-50643ED24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5D05B-2CDD-4E73-AF82-B4D50EB7F118}" type="datetimeFigureOut">
              <a:rPr lang="de-DE" smtClean="0"/>
              <a:t>02.08.2017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26D89E2-69BB-482C-ABDE-2FACC58B0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394DD43-26A7-4562-B54A-C11BFE48C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1F3DB-5280-4478-A249-6DC320ABE4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1050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AA6538-3F1E-4FFD-97E9-A1652295B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21360AF-17F1-438D-987B-D42CA13DCA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DB1ADDF-E3D0-48AD-BB75-2B24B0157E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22D6C35-A087-4267-B089-DA2964428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5D05B-2CDD-4E73-AF82-B4D50EB7F118}" type="datetimeFigureOut">
              <a:rPr lang="de-DE" smtClean="0"/>
              <a:t>02.08.2017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3BFFC24-3906-4EC5-80C1-46D003E89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DB19766-B6E5-489E-A82B-E235123C8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1F3DB-5280-4478-A249-6DC320ABE4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8457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84BEA6-AB33-4C0D-B7E8-97FA642B7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FD677C5-5811-44E2-98B1-F005BD8C7C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BC5CC2D-C1F3-493F-BFDB-1E83814BCA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82B8DF4-7D9E-4D0C-AE3A-DA2A2199D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5D05B-2CDD-4E73-AF82-B4D50EB7F118}" type="datetimeFigureOut">
              <a:rPr lang="de-DE" smtClean="0"/>
              <a:t>02.08.2017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67F1A11-8359-4293-881F-AFEA8BA45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72174C9-E862-4D35-B41B-BA39A2B84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1F3DB-5280-4478-A249-6DC320ABE4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5712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D3B6A7E-524D-405B-BD9A-AF5F3A128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C1F5F74-EFDD-422B-B5EB-AFD5F39EBF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1859387-9155-4983-B865-00EC3DDB01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05D05B-2CDD-4E73-AF82-B4D50EB7F118}" type="datetimeFigureOut">
              <a:rPr lang="de-DE" smtClean="0"/>
              <a:t>02.08.2017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91901A1-1382-469D-A913-6C40D1B11A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F58C6D2-95B0-43DC-BE5E-EBECAD5207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41F3DB-5280-4478-A249-6DC320ABE4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9231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: Form 1">
            <a:extLst>
              <a:ext uri="{FF2B5EF4-FFF2-40B4-BE49-F238E27FC236}">
                <a16:creationId xmlns:a16="http://schemas.microsoft.com/office/drawing/2014/main" id="{E93C70C6-65ED-46C0-AD40-3EF310ED0091}"/>
              </a:ext>
            </a:extLst>
          </p:cNvPr>
          <p:cNvSpPr/>
          <p:nvPr/>
        </p:nvSpPr>
        <p:spPr>
          <a:xfrm rot="2700000" flipV="1">
            <a:off x="1744090" y="306700"/>
            <a:ext cx="1310551" cy="2282734"/>
          </a:xfrm>
          <a:custGeom>
            <a:avLst/>
            <a:gdLst>
              <a:gd name="connsiteX0" fmla="*/ 103371 w 1310551"/>
              <a:gd name="connsiteY0" fmla="*/ 22445 h 2282734"/>
              <a:gd name="connsiteX1" fmla="*/ 103371 w 1310551"/>
              <a:gd name="connsiteY1" fmla="*/ 2056518 h 2282734"/>
              <a:gd name="connsiteX2" fmla="*/ 448604 w 1310551"/>
              <a:gd name="connsiteY2" fmla="*/ 2121832 h 2282734"/>
              <a:gd name="connsiteX3" fmla="*/ 485926 w 1310551"/>
              <a:gd name="connsiteY3" fmla="*/ 1067473 h 2282734"/>
              <a:gd name="connsiteX4" fmla="*/ 1307020 w 1310551"/>
              <a:gd name="connsiteY4" fmla="*/ 974167 h 2282734"/>
              <a:gd name="connsiteX5" fmla="*/ 103371 w 1310551"/>
              <a:gd name="connsiteY5" fmla="*/ 22445 h 228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10551" h="2282734">
                <a:moveTo>
                  <a:pt x="103371" y="22445"/>
                </a:moveTo>
                <a:cubicBezTo>
                  <a:pt x="-97237" y="202837"/>
                  <a:pt x="45832" y="1706620"/>
                  <a:pt x="103371" y="2056518"/>
                </a:cubicBezTo>
                <a:cubicBezTo>
                  <a:pt x="160910" y="2406416"/>
                  <a:pt x="384845" y="2286673"/>
                  <a:pt x="448604" y="2121832"/>
                </a:cubicBezTo>
                <a:cubicBezTo>
                  <a:pt x="512363" y="1956991"/>
                  <a:pt x="342857" y="1258750"/>
                  <a:pt x="485926" y="1067473"/>
                </a:cubicBezTo>
                <a:cubicBezTo>
                  <a:pt x="628995" y="876196"/>
                  <a:pt x="1367669" y="1145228"/>
                  <a:pt x="1307020" y="974167"/>
                </a:cubicBezTo>
                <a:cubicBezTo>
                  <a:pt x="1246371" y="803106"/>
                  <a:pt x="303979" y="-157947"/>
                  <a:pt x="103371" y="22445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Freihandform: Form 2">
            <a:extLst>
              <a:ext uri="{FF2B5EF4-FFF2-40B4-BE49-F238E27FC236}">
                <a16:creationId xmlns:a16="http://schemas.microsoft.com/office/drawing/2014/main" id="{0584BB7C-81AC-4F07-BB7A-846E7ADFB384}"/>
              </a:ext>
            </a:extLst>
          </p:cNvPr>
          <p:cNvSpPr/>
          <p:nvPr/>
        </p:nvSpPr>
        <p:spPr>
          <a:xfrm rot="2700000" flipH="1">
            <a:off x="4489102" y="954248"/>
            <a:ext cx="2795508" cy="1446000"/>
          </a:xfrm>
          <a:custGeom>
            <a:avLst/>
            <a:gdLst>
              <a:gd name="connsiteX0" fmla="*/ 258783 w 2795508"/>
              <a:gd name="connsiteY0" fmla="*/ 126408 h 1446000"/>
              <a:gd name="connsiteX1" fmla="*/ 2675412 w 2795508"/>
              <a:gd name="connsiteY1" fmla="*/ 107747 h 1446000"/>
              <a:gd name="connsiteX2" fmla="*/ 2404824 w 2795508"/>
              <a:gd name="connsiteY2" fmla="*/ 1442024 h 1446000"/>
              <a:gd name="connsiteX3" fmla="*/ 2190220 w 2795508"/>
              <a:gd name="connsiteY3" fmla="*/ 518294 h 1446000"/>
              <a:gd name="connsiteX4" fmla="*/ 286775 w 2795508"/>
              <a:gd name="connsiteY4" fmla="*/ 499633 h 1446000"/>
              <a:gd name="connsiteX5" fmla="*/ 258783 w 2795508"/>
              <a:gd name="connsiteY5" fmla="*/ 126408 h 144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95508" h="1446000">
                <a:moveTo>
                  <a:pt x="258783" y="126408"/>
                </a:moveTo>
                <a:cubicBezTo>
                  <a:pt x="656889" y="61094"/>
                  <a:pt x="2317739" y="-111522"/>
                  <a:pt x="2675412" y="107747"/>
                </a:cubicBezTo>
                <a:cubicBezTo>
                  <a:pt x="3033086" y="327016"/>
                  <a:pt x="2485689" y="1373600"/>
                  <a:pt x="2404824" y="1442024"/>
                </a:cubicBezTo>
                <a:cubicBezTo>
                  <a:pt x="2323959" y="1510448"/>
                  <a:pt x="2543228" y="675359"/>
                  <a:pt x="2190220" y="518294"/>
                </a:cubicBezTo>
                <a:cubicBezTo>
                  <a:pt x="1837212" y="361229"/>
                  <a:pt x="610236" y="558727"/>
                  <a:pt x="286775" y="499633"/>
                </a:cubicBezTo>
                <a:cubicBezTo>
                  <a:pt x="-36686" y="440539"/>
                  <a:pt x="-139323" y="191722"/>
                  <a:pt x="258783" y="126408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winkliges Dreieck 4">
            <a:extLst>
              <a:ext uri="{FF2B5EF4-FFF2-40B4-BE49-F238E27FC236}">
                <a16:creationId xmlns:a16="http://schemas.microsoft.com/office/drawing/2014/main" id="{7E38D391-E7B6-4090-BBC6-D5DD65A45337}"/>
              </a:ext>
            </a:extLst>
          </p:cNvPr>
          <p:cNvSpPr/>
          <p:nvPr/>
        </p:nvSpPr>
        <p:spPr>
          <a:xfrm rot="2700000" flipV="1">
            <a:off x="1623185" y="4067206"/>
            <a:ext cx="1310551" cy="1940767"/>
          </a:xfrm>
          <a:prstGeom prst="rt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winkliges Dreieck 5">
            <a:extLst>
              <a:ext uri="{FF2B5EF4-FFF2-40B4-BE49-F238E27FC236}">
                <a16:creationId xmlns:a16="http://schemas.microsoft.com/office/drawing/2014/main" id="{4B70F450-950F-4567-B4C9-B7EE6465004B}"/>
              </a:ext>
            </a:extLst>
          </p:cNvPr>
          <p:cNvSpPr/>
          <p:nvPr/>
        </p:nvSpPr>
        <p:spPr>
          <a:xfrm rot="2700000" flipH="1">
            <a:off x="5182395" y="3464480"/>
            <a:ext cx="1408922" cy="1866123"/>
          </a:xfrm>
          <a:prstGeom prst="rt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winkliges Dreieck 3">
            <a:extLst>
              <a:ext uri="{FF2B5EF4-FFF2-40B4-BE49-F238E27FC236}">
                <a16:creationId xmlns:a16="http://schemas.microsoft.com/office/drawing/2014/main" id="{672D07A3-CC24-4BCA-B561-63199495AA0A}"/>
              </a:ext>
            </a:extLst>
          </p:cNvPr>
          <p:cNvSpPr/>
          <p:nvPr/>
        </p:nvSpPr>
        <p:spPr>
          <a:xfrm rot="2700000" flipH="1" flipV="1">
            <a:off x="9135610" y="4244829"/>
            <a:ext cx="1191237" cy="1585520"/>
          </a:xfrm>
          <a:prstGeom prst="rt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Freihandform: Form 6">
            <a:extLst>
              <a:ext uri="{FF2B5EF4-FFF2-40B4-BE49-F238E27FC236}">
                <a16:creationId xmlns:a16="http://schemas.microsoft.com/office/drawing/2014/main" id="{71034336-FBD3-40D9-94BB-5C2136175207}"/>
              </a:ext>
            </a:extLst>
          </p:cNvPr>
          <p:cNvSpPr/>
          <p:nvPr/>
        </p:nvSpPr>
        <p:spPr>
          <a:xfrm rot="2700000" flipH="1" flipV="1">
            <a:off x="9179530" y="268739"/>
            <a:ext cx="1147317" cy="2817018"/>
          </a:xfrm>
          <a:custGeom>
            <a:avLst/>
            <a:gdLst>
              <a:gd name="connsiteX0" fmla="*/ 1054550 w 1147317"/>
              <a:gd name="connsiteY0" fmla="*/ 60147 h 2817018"/>
              <a:gd name="connsiteX1" fmla="*/ 5926 w 1147317"/>
              <a:gd name="connsiteY1" fmla="*/ 798378 h 2817018"/>
              <a:gd name="connsiteX2" fmla="*/ 635100 w 1147317"/>
              <a:gd name="connsiteY2" fmla="*/ 940991 h 2817018"/>
              <a:gd name="connsiteX3" fmla="*/ 786102 w 1147317"/>
              <a:gd name="connsiteY3" fmla="*/ 2534899 h 2817018"/>
              <a:gd name="connsiteX4" fmla="*/ 1062939 w 1147317"/>
              <a:gd name="connsiteY4" fmla="*/ 2576844 h 2817018"/>
              <a:gd name="connsiteX5" fmla="*/ 1054550 w 1147317"/>
              <a:gd name="connsiteY5" fmla="*/ 60147 h 2817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47317" h="2817018">
                <a:moveTo>
                  <a:pt x="1054550" y="60147"/>
                </a:moveTo>
                <a:cubicBezTo>
                  <a:pt x="878381" y="-236264"/>
                  <a:pt x="75834" y="651571"/>
                  <a:pt x="5926" y="798378"/>
                </a:cubicBezTo>
                <a:cubicBezTo>
                  <a:pt x="-63982" y="945185"/>
                  <a:pt x="505071" y="651571"/>
                  <a:pt x="635100" y="940991"/>
                </a:cubicBezTo>
                <a:cubicBezTo>
                  <a:pt x="765129" y="1230411"/>
                  <a:pt x="714795" y="2262257"/>
                  <a:pt x="786102" y="2534899"/>
                </a:cubicBezTo>
                <a:cubicBezTo>
                  <a:pt x="857408" y="2807541"/>
                  <a:pt x="1015401" y="2983710"/>
                  <a:pt x="1062939" y="2576844"/>
                </a:cubicBezTo>
                <a:cubicBezTo>
                  <a:pt x="1110477" y="2169978"/>
                  <a:pt x="1230719" y="356558"/>
                  <a:pt x="1054550" y="60147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43666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Paul</dc:creator>
  <cp:lastModifiedBy>Paul</cp:lastModifiedBy>
  <cp:revision>4</cp:revision>
  <dcterms:created xsi:type="dcterms:W3CDTF">2017-08-01T15:28:07Z</dcterms:created>
  <dcterms:modified xsi:type="dcterms:W3CDTF">2017-08-02T10:04:32Z</dcterms:modified>
</cp:coreProperties>
</file>