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55D1F-9FFB-411B-AF01-C369A22F83D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056E5C2-7493-4D59-B66E-0939CB323FCE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80BCDF34-4200-478D-B453-CE3F2C83BEA6}" type="parTrans" cxnId="{550CCD02-76B4-4575-A969-DF93C1F17D47}">
      <dgm:prSet/>
      <dgm:spPr/>
      <dgm:t>
        <a:bodyPr/>
        <a:lstStyle/>
        <a:p>
          <a:endParaRPr lang="en-US"/>
        </a:p>
      </dgm:t>
    </dgm:pt>
    <dgm:pt modelId="{18AD6F50-4FED-427B-B9FF-27B6BA82EB6B}" type="sibTrans" cxnId="{550CCD02-76B4-4575-A969-DF93C1F17D47}">
      <dgm:prSet/>
      <dgm:spPr/>
      <dgm:t>
        <a:bodyPr/>
        <a:lstStyle/>
        <a:p>
          <a:endParaRPr lang="en-US"/>
        </a:p>
      </dgm:t>
    </dgm:pt>
    <dgm:pt modelId="{5AEB84CC-D7FB-42AE-9FEC-49DD946D7E3D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8E7A388C-CF85-48E1-BB15-EBE66D72768A}" type="parTrans" cxnId="{9021116C-24CC-4119-A42C-AA1E5A7A07F5}">
      <dgm:prSet/>
      <dgm:spPr/>
      <dgm:t>
        <a:bodyPr/>
        <a:lstStyle/>
        <a:p>
          <a:endParaRPr lang="en-US"/>
        </a:p>
      </dgm:t>
    </dgm:pt>
    <dgm:pt modelId="{16C5F5D0-1C3C-4266-9DBD-0DF34F9CFC9F}" type="sibTrans" cxnId="{9021116C-24CC-4119-A42C-AA1E5A7A07F5}">
      <dgm:prSet/>
      <dgm:spPr/>
      <dgm:t>
        <a:bodyPr/>
        <a:lstStyle/>
        <a:p>
          <a:endParaRPr lang="en-US"/>
        </a:p>
      </dgm:t>
    </dgm:pt>
    <dgm:pt modelId="{BFC6A2CA-77C7-4F5D-BA58-5D4A25B7B069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1D007090-150B-4E12-8227-0728504F4C72}" type="parTrans" cxnId="{78283856-9788-4F37-977F-232F695A37BA}">
      <dgm:prSet/>
      <dgm:spPr/>
      <dgm:t>
        <a:bodyPr/>
        <a:lstStyle/>
        <a:p>
          <a:endParaRPr lang="en-US"/>
        </a:p>
      </dgm:t>
    </dgm:pt>
    <dgm:pt modelId="{B33A08D5-7E7C-4314-AD66-2BDCA6FDD829}" type="sibTrans" cxnId="{78283856-9788-4F37-977F-232F695A37BA}">
      <dgm:prSet/>
      <dgm:spPr/>
      <dgm:t>
        <a:bodyPr/>
        <a:lstStyle/>
        <a:p>
          <a:endParaRPr lang="en-US"/>
        </a:p>
      </dgm:t>
    </dgm:pt>
    <dgm:pt modelId="{EFDF355E-9FD7-4F5A-89D9-19002A7A4C37}" type="pres">
      <dgm:prSet presAssocID="{7CA55D1F-9FFB-411B-AF01-C369A22F83DC}" presName="linearFlow" presStyleCnt="0">
        <dgm:presLayoutVars>
          <dgm:resizeHandles val="exact"/>
        </dgm:presLayoutVars>
      </dgm:prSet>
      <dgm:spPr/>
    </dgm:pt>
    <dgm:pt modelId="{887A21E1-B6D0-48B9-A1AA-1A7933E86211}" type="pres">
      <dgm:prSet presAssocID="{E056E5C2-7493-4D59-B66E-0939CB323FCE}" presName="node" presStyleLbl="node1" presStyleIdx="0" presStyleCnt="3">
        <dgm:presLayoutVars>
          <dgm:bulletEnabled val="1"/>
        </dgm:presLayoutVars>
      </dgm:prSet>
      <dgm:spPr/>
    </dgm:pt>
    <dgm:pt modelId="{51FC72EF-0CDB-415B-AA71-16944EF584EF}" type="pres">
      <dgm:prSet presAssocID="{18AD6F50-4FED-427B-B9FF-27B6BA82EB6B}" presName="sibTrans" presStyleLbl="sibTrans2D1" presStyleIdx="0" presStyleCnt="2"/>
      <dgm:spPr/>
    </dgm:pt>
    <dgm:pt modelId="{41B071A6-491B-4597-94BA-6861519C5AE5}" type="pres">
      <dgm:prSet presAssocID="{18AD6F50-4FED-427B-B9FF-27B6BA82EB6B}" presName="connectorText" presStyleLbl="sibTrans2D1" presStyleIdx="0" presStyleCnt="2"/>
      <dgm:spPr/>
    </dgm:pt>
    <dgm:pt modelId="{146EAAB9-62F4-47EF-A917-2844A4C8649E}" type="pres">
      <dgm:prSet presAssocID="{5AEB84CC-D7FB-42AE-9FEC-49DD946D7E3D}" presName="node" presStyleLbl="node1" presStyleIdx="1" presStyleCnt="3">
        <dgm:presLayoutVars>
          <dgm:bulletEnabled val="1"/>
        </dgm:presLayoutVars>
      </dgm:prSet>
      <dgm:spPr/>
    </dgm:pt>
    <dgm:pt modelId="{33920277-EBDE-4A98-94F0-CBC78FDB641A}" type="pres">
      <dgm:prSet presAssocID="{16C5F5D0-1C3C-4266-9DBD-0DF34F9CFC9F}" presName="sibTrans" presStyleLbl="sibTrans2D1" presStyleIdx="1" presStyleCnt="2"/>
      <dgm:spPr/>
    </dgm:pt>
    <dgm:pt modelId="{74213AC3-5413-406C-8373-8B8ADD00FAF7}" type="pres">
      <dgm:prSet presAssocID="{16C5F5D0-1C3C-4266-9DBD-0DF34F9CFC9F}" presName="connectorText" presStyleLbl="sibTrans2D1" presStyleIdx="1" presStyleCnt="2"/>
      <dgm:spPr/>
    </dgm:pt>
    <dgm:pt modelId="{1FEF87AD-2771-4101-B6E6-D168D4FEA6DE}" type="pres">
      <dgm:prSet presAssocID="{BFC6A2CA-77C7-4F5D-BA58-5D4A25B7B06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52EC03-7561-47C3-94F9-489878C19F0B}" type="presOf" srcId="{16C5F5D0-1C3C-4266-9DBD-0DF34F9CFC9F}" destId="{74213AC3-5413-406C-8373-8B8ADD00FAF7}" srcOrd="1" destOrd="0" presId="urn:microsoft.com/office/officeart/2005/8/layout/process2"/>
    <dgm:cxn modelId="{682CE7E0-8363-4E65-A33E-11E8B4B929C7}" type="presOf" srcId="{7CA55D1F-9FFB-411B-AF01-C369A22F83DC}" destId="{EFDF355E-9FD7-4F5A-89D9-19002A7A4C37}" srcOrd="0" destOrd="0" presId="urn:microsoft.com/office/officeart/2005/8/layout/process2"/>
    <dgm:cxn modelId="{E3EC57FE-06E6-4ED4-8A8E-DB5E36C04F3D}" type="presOf" srcId="{18AD6F50-4FED-427B-B9FF-27B6BA82EB6B}" destId="{41B071A6-491B-4597-94BA-6861519C5AE5}" srcOrd="1" destOrd="0" presId="urn:microsoft.com/office/officeart/2005/8/layout/process2"/>
    <dgm:cxn modelId="{550CCD02-76B4-4575-A969-DF93C1F17D47}" srcId="{7CA55D1F-9FFB-411B-AF01-C369A22F83DC}" destId="{E056E5C2-7493-4D59-B66E-0939CB323FCE}" srcOrd="0" destOrd="0" parTransId="{80BCDF34-4200-478D-B453-CE3F2C83BEA6}" sibTransId="{18AD6F50-4FED-427B-B9FF-27B6BA82EB6B}"/>
    <dgm:cxn modelId="{850722D1-AEA3-412B-99D4-71EBBE6F1E60}" type="presOf" srcId="{16C5F5D0-1C3C-4266-9DBD-0DF34F9CFC9F}" destId="{33920277-EBDE-4A98-94F0-CBC78FDB641A}" srcOrd="0" destOrd="0" presId="urn:microsoft.com/office/officeart/2005/8/layout/process2"/>
    <dgm:cxn modelId="{794FC6B1-6FBD-4BFB-B78A-5FB36CC2170B}" type="presOf" srcId="{E056E5C2-7493-4D59-B66E-0939CB323FCE}" destId="{887A21E1-B6D0-48B9-A1AA-1A7933E86211}" srcOrd="0" destOrd="0" presId="urn:microsoft.com/office/officeart/2005/8/layout/process2"/>
    <dgm:cxn modelId="{78283856-9788-4F37-977F-232F695A37BA}" srcId="{7CA55D1F-9FFB-411B-AF01-C369A22F83DC}" destId="{BFC6A2CA-77C7-4F5D-BA58-5D4A25B7B069}" srcOrd="2" destOrd="0" parTransId="{1D007090-150B-4E12-8227-0728504F4C72}" sibTransId="{B33A08D5-7E7C-4314-AD66-2BDCA6FDD829}"/>
    <dgm:cxn modelId="{B7B7610C-4585-4AFB-A9AD-359A184C4917}" type="presOf" srcId="{5AEB84CC-D7FB-42AE-9FEC-49DD946D7E3D}" destId="{146EAAB9-62F4-47EF-A917-2844A4C8649E}" srcOrd="0" destOrd="0" presId="urn:microsoft.com/office/officeart/2005/8/layout/process2"/>
    <dgm:cxn modelId="{79720CDD-9068-431E-BB48-30D9D4367015}" type="presOf" srcId="{18AD6F50-4FED-427B-B9FF-27B6BA82EB6B}" destId="{51FC72EF-0CDB-415B-AA71-16944EF584EF}" srcOrd="0" destOrd="0" presId="urn:microsoft.com/office/officeart/2005/8/layout/process2"/>
    <dgm:cxn modelId="{9021116C-24CC-4119-A42C-AA1E5A7A07F5}" srcId="{7CA55D1F-9FFB-411B-AF01-C369A22F83DC}" destId="{5AEB84CC-D7FB-42AE-9FEC-49DD946D7E3D}" srcOrd="1" destOrd="0" parTransId="{8E7A388C-CF85-48E1-BB15-EBE66D72768A}" sibTransId="{16C5F5D0-1C3C-4266-9DBD-0DF34F9CFC9F}"/>
    <dgm:cxn modelId="{BC8E0D73-3DC6-4E42-A692-57FBA5BFA393}" type="presOf" srcId="{BFC6A2CA-77C7-4F5D-BA58-5D4A25B7B069}" destId="{1FEF87AD-2771-4101-B6E6-D168D4FEA6DE}" srcOrd="0" destOrd="0" presId="urn:microsoft.com/office/officeart/2005/8/layout/process2"/>
    <dgm:cxn modelId="{D154F25F-A63F-4D23-A173-79CF67503F6A}" type="presParOf" srcId="{EFDF355E-9FD7-4F5A-89D9-19002A7A4C37}" destId="{887A21E1-B6D0-48B9-A1AA-1A7933E86211}" srcOrd="0" destOrd="0" presId="urn:microsoft.com/office/officeart/2005/8/layout/process2"/>
    <dgm:cxn modelId="{07DA6E5A-17DF-406A-99D6-F8C141EF0D9C}" type="presParOf" srcId="{EFDF355E-9FD7-4F5A-89D9-19002A7A4C37}" destId="{51FC72EF-0CDB-415B-AA71-16944EF584EF}" srcOrd="1" destOrd="0" presId="urn:microsoft.com/office/officeart/2005/8/layout/process2"/>
    <dgm:cxn modelId="{58DADE23-5B77-4A12-86EC-9F73278CF17B}" type="presParOf" srcId="{51FC72EF-0CDB-415B-AA71-16944EF584EF}" destId="{41B071A6-491B-4597-94BA-6861519C5AE5}" srcOrd="0" destOrd="0" presId="urn:microsoft.com/office/officeart/2005/8/layout/process2"/>
    <dgm:cxn modelId="{B0C9A372-3D15-4DE1-A9C7-7C3D8157F1F0}" type="presParOf" srcId="{EFDF355E-9FD7-4F5A-89D9-19002A7A4C37}" destId="{146EAAB9-62F4-47EF-A917-2844A4C8649E}" srcOrd="2" destOrd="0" presId="urn:microsoft.com/office/officeart/2005/8/layout/process2"/>
    <dgm:cxn modelId="{FCECB641-5747-4113-92F1-8DB57F86A123}" type="presParOf" srcId="{EFDF355E-9FD7-4F5A-89D9-19002A7A4C37}" destId="{33920277-EBDE-4A98-94F0-CBC78FDB641A}" srcOrd="3" destOrd="0" presId="urn:microsoft.com/office/officeart/2005/8/layout/process2"/>
    <dgm:cxn modelId="{68624463-B582-476E-8F58-E75D38BE9DA4}" type="presParOf" srcId="{33920277-EBDE-4A98-94F0-CBC78FDB641A}" destId="{74213AC3-5413-406C-8373-8B8ADD00FAF7}" srcOrd="0" destOrd="0" presId="urn:microsoft.com/office/officeart/2005/8/layout/process2"/>
    <dgm:cxn modelId="{EC705478-A1E5-4CAE-AE75-72354E43E652}" type="presParOf" srcId="{EFDF355E-9FD7-4F5A-89D9-19002A7A4C37}" destId="{1FEF87AD-2771-4101-B6E6-D168D4FEA6DE}" srcOrd="4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832-42EB-484B-B1A1-2AD8772909F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A2D-523A-47AA-88DA-DDC376DEE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832-42EB-484B-B1A1-2AD8772909F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A2D-523A-47AA-88DA-DDC376DEE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832-42EB-484B-B1A1-2AD8772909F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A2D-523A-47AA-88DA-DDC376DEE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832-42EB-484B-B1A1-2AD8772909F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A2D-523A-47AA-88DA-DDC376DEE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832-42EB-484B-B1A1-2AD8772909F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A2D-523A-47AA-88DA-DDC376DEE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832-42EB-484B-B1A1-2AD8772909F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A2D-523A-47AA-88DA-DDC376DEE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832-42EB-484B-B1A1-2AD8772909F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A2D-523A-47AA-88DA-DDC376DEE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832-42EB-484B-B1A1-2AD8772909F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A2D-523A-47AA-88DA-DDC376DEE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832-42EB-484B-B1A1-2AD8772909F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A2D-523A-47AA-88DA-DDC376DEE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832-42EB-484B-B1A1-2AD8772909F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A2D-523A-47AA-88DA-DDC376DEE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832-42EB-484B-B1A1-2AD8772909F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0A2D-523A-47AA-88DA-DDC376DEE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5832-42EB-484B-B1A1-2AD8772909F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A0A2D-523A-47AA-88DA-DDC376DEE8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Ekansh</dc:creator>
  <cp:lastModifiedBy>Ekansh</cp:lastModifiedBy>
  <cp:revision>1</cp:revision>
  <dcterms:created xsi:type="dcterms:W3CDTF">2018-04-04T12:38:53Z</dcterms:created>
  <dcterms:modified xsi:type="dcterms:W3CDTF">2018-04-04T12:40:23Z</dcterms:modified>
</cp:coreProperties>
</file>