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a1cedd3ea7844e7/Documents/Date-catego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Sheet1!$A$2:$A$401</c:f>
              <c:numCache>
                <c:formatCode>d\-mmm\-yy</c:formatCode>
                <c:ptCount val="400"/>
                <c:pt idx="0">
                  <c:v>44216</c:v>
                </c:pt>
                <c:pt idx="1">
                  <c:v>44217</c:v>
                </c:pt>
                <c:pt idx="2">
                  <c:v>44218</c:v>
                </c:pt>
                <c:pt idx="3">
                  <c:v>44219</c:v>
                </c:pt>
                <c:pt idx="4">
                  <c:v>44220</c:v>
                </c:pt>
                <c:pt idx="5">
                  <c:v>44221</c:v>
                </c:pt>
                <c:pt idx="6">
                  <c:v>44222</c:v>
                </c:pt>
                <c:pt idx="7">
                  <c:v>44223</c:v>
                </c:pt>
                <c:pt idx="8">
                  <c:v>44224</c:v>
                </c:pt>
                <c:pt idx="9">
                  <c:v>44225</c:v>
                </c:pt>
                <c:pt idx="10">
                  <c:v>44226</c:v>
                </c:pt>
                <c:pt idx="11">
                  <c:v>44227</c:v>
                </c:pt>
                <c:pt idx="12">
                  <c:v>44228</c:v>
                </c:pt>
                <c:pt idx="13">
                  <c:v>44229</c:v>
                </c:pt>
                <c:pt idx="14">
                  <c:v>44230</c:v>
                </c:pt>
                <c:pt idx="15">
                  <c:v>44231</c:v>
                </c:pt>
                <c:pt idx="16">
                  <c:v>44232</c:v>
                </c:pt>
                <c:pt idx="17">
                  <c:v>44233</c:v>
                </c:pt>
                <c:pt idx="18">
                  <c:v>44234</c:v>
                </c:pt>
                <c:pt idx="19">
                  <c:v>44235</c:v>
                </c:pt>
                <c:pt idx="20">
                  <c:v>44236</c:v>
                </c:pt>
                <c:pt idx="21">
                  <c:v>44237</c:v>
                </c:pt>
                <c:pt idx="22">
                  <c:v>44238</c:v>
                </c:pt>
                <c:pt idx="23">
                  <c:v>44239</c:v>
                </c:pt>
                <c:pt idx="24">
                  <c:v>44240</c:v>
                </c:pt>
                <c:pt idx="25">
                  <c:v>44241</c:v>
                </c:pt>
                <c:pt idx="26">
                  <c:v>44242</c:v>
                </c:pt>
                <c:pt idx="27">
                  <c:v>44243</c:v>
                </c:pt>
                <c:pt idx="28">
                  <c:v>44244</c:v>
                </c:pt>
                <c:pt idx="29">
                  <c:v>44245</c:v>
                </c:pt>
                <c:pt idx="30">
                  <c:v>44246</c:v>
                </c:pt>
                <c:pt idx="31">
                  <c:v>44247</c:v>
                </c:pt>
                <c:pt idx="32">
                  <c:v>44248</c:v>
                </c:pt>
                <c:pt idx="33">
                  <c:v>44249</c:v>
                </c:pt>
                <c:pt idx="34">
                  <c:v>44250</c:v>
                </c:pt>
                <c:pt idx="35">
                  <c:v>44251</c:v>
                </c:pt>
                <c:pt idx="36">
                  <c:v>44252</c:v>
                </c:pt>
                <c:pt idx="37">
                  <c:v>44253</c:v>
                </c:pt>
                <c:pt idx="38">
                  <c:v>44254</c:v>
                </c:pt>
                <c:pt idx="39">
                  <c:v>44255</c:v>
                </c:pt>
                <c:pt idx="40">
                  <c:v>44256</c:v>
                </c:pt>
                <c:pt idx="41">
                  <c:v>44257</c:v>
                </c:pt>
                <c:pt idx="42">
                  <c:v>44258</c:v>
                </c:pt>
                <c:pt idx="43">
                  <c:v>44259</c:v>
                </c:pt>
                <c:pt idx="44">
                  <c:v>44260</c:v>
                </c:pt>
                <c:pt idx="45">
                  <c:v>44261</c:v>
                </c:pt>
                <c:pt idx="46">
                  <c:v>44262</c:v>
                </c:pt>
                <c:pt idx="47">
                  <c:v>44263</c:v>
                </c:pt>
                <c:pt idx="48">
                  <c:v>44264</c:v>
                </c:pt>
                <c:pt idx="49">
                  <c:v>44265</c:v>
                </c:pt>
                <c:pt idx="50">
                  <c:v>44266</c:v>
                </c:pt>
                <c:pt idx="51">
                  <c:v>44267</c:v>
                </c:pt>
                <c:pt idx="52">
                  <c:v>44268</c:v>
                </c:pt>
                <c:pt idx="53">
                  <c:v>44269</c:v>
                </c:pt>
                <c:pt idx="54">
                  <c:v>44270</c:v>
                </c:pt>
                <c:pt idx="55">
                  <c:v>44271</c:v>
                </c:pt>
                <c:pt idx="56">
                  <c:v>44272</c:v>
                </c:pt>
                <c:pt idx="57">
                  <c:v>44273</c:v>
                </c:pt>
                <c:pt idx="58">
                  <c:v>44274</c:v>
                </c:pt>
                <c:pt idx="59">
                  <c:v>44275</c:v>
                </c:pt>
                <c:pt idx="60">
                  <c:v>44276</c:v>
                </c:pt>
                <c:pt idx="61">
                  <c:v>44277</c:v>
                </c:pt>
                <c:pt idx="62">
                  <c:v>44278</c:v>
                </c:pt>
                <c:pt idx="63">
                  <c:v>44279</c:v>
                </c:pt>
                <c:pt idx="64">
                  <c:v>44280</c:v>
                </c:pt>
                <c:pt idx="65">
                  <c:v>44281</c:v>
                </c:pt>
                <c:pt idx="66">
                  <c:v>44282</c:v>
                </c:pt>
                <c:pt idx="67">
                  <c:v>44283</c:v>
                </c:pt>
                <c:pt idx="68">
                  <c:v>44284</c:v>
                </c:pt>
                <c:pt idx="69">
                  <c:v>44285</c:v>
                </c:pt>
                <c:pt idx="70">
                  <c:v>44286</c:v>
                </c:pt>
                <c:pt idx="71">
                  <c:v>44287</c:v>
                </c:pt>
                <c:pt idx="72">
                  <c:v>44288</c:v>
                </c:pt>
                <c:pt idx="73">
                  <c:v>44289</c:v>
                </c:pt>
                <c:pt idx="74">
                  <c:v>44290</c:v>
                </c:pt>
                <c:pt idx="75">
                  <c:v>44291</c:v>
                </c:pt>
                <c:pt idx="76">
                  <c:v>44292</c:v>
                </c:pt>
                <c:pt idx="77">
                  <c:v>44293</c:v>
                </c:pt>
                <c:pt idx="78">
                  <c:v>44294</c:v>
                </c:pt>
                <c:pt idx="79">
                  <c:v>44295</c:v>
                </c:pt>
                <c:pt idx="80">
                  <c:v>44296</c:v>
                </c:pt>
                <c:pt idx="81">
                  <c:v>44297</c:v>
                </c:pt>
                <c:pt idx="82">
                  <c:v>44298</c:v>
                </c:pt>
                <c:pt idx="83">
                  <c:v>44299</c:v>
                </c:pt>
                <c:pt idx="84">
                  <c:v>44300</c:v>
                </c:pt>
                <c:pt idx="85">
                  <c:v>44301</c:v>
                </c:pt>
                <c:pt idx="86">
                  <c:v>44302</c:v>
                </c:pt>
                <c:pt idx="87">
                  <c:v>44303</c:v>
                </c:pt>
                <c:pt idx="88">
                  <c:v>44304</c:v>
                </c:pt>
                <c:pt idx="89">
                  <c:v>44305</c:v>
                </c:pt>
                <c:pt idx="90">
                  <c:v>44306</c:v>
                </c:pt>
                <c:pt idx="91">
                  <c:v>44307</c:v>
                </c:pt>
                <c:pt idx="92">
                  <c:v>44308</c:v>
                </c:pt>
                <c:pt idx="93">
                  <c:v>44309</c:v>
                </c:pt>
                <c:pt idx="94">
                  <c:v>44310</c:v>
                </c:pt>
                <c:pt idx="95">
                  <c:v>44311</c:v>
                </c:pt>
                <c:pt idx="96">
                  <c:v>44312</c:v>
                </c:pt>
                <c:pt idx="97">
                  <c:v>44313</c:v>
                </c:pt>
                <c:pt idx="98">
                  <c:v>44314</c:v>
                </c:pt>
                <c:pt idx="99">
                  <c:v>44315</c:v>
                </c:pt>
                <c:pt idx="100">
                  <c:v>44316</c:v>
                </c:pt>
                <c:pt idx="101">
                  <c:v>44317</c:v>
                </c:pt>
                <c:pt idx="102">
                  <c:v>44318</c:v>
                </c:pt>
                <c:pt idx="103">
                  <c:v>44319</c:v>
                </c:pt>
                <c:pt idx="104">
                  <c:v>44320</c:v>
                </c:pt>
                <c:pt idx="105">
                  <c:v>44321</c:v>
                </c:pt>
                <c:pt idx="106">
                  <c:v>44322</c:v>
                </c:pt>
                <c:pt idx="107">
                  <c:v>44323</c:v>
                </c:pt>
                <c:pt idx="108">
                  <c:v>44324</c:v>
                </c:pt>
                <c:pt idx="109">
                  <c:v>44325</c:v>
                </c:pt>
                <c:pt idx="110">
                  <c:v>44326</c:v>
                </c:pt>
                <c:pt idx="111">
                  <c:v>44327</c:v>
                </c:pt>
                <c:pt idx="112">
                  <c:v>44328</c:v>
                </c:pt>
                <c:pt idx="113">
                  <c:v>44329</c:v>
                </c:pt>
                <c:pt idx="114">
                  <c:v>44330</c:v>
                </c:pt>
                <c:pt idx="115">
                  <c:v>44331</c:v>
                </c:pt>
                <c:pt idx="116">
                  <c:v>44332</c:v>
                </c:pt>
                <c:pt idx="117">
                  <c:v>44333</c:v>
                </c:pt>
                <c:pt idx="118">
                  <c:v>44334</c:v>
                </c:pt>
                <c:pt idx="119">
                  <c:v>44335</c:v>
                </c:pt>
                <c:pt idx="120">
                  <c:v>44336</c:v>
                </c:pt>
                <c:pt idx="121">
                  <c:v>44337</c:v>
                </c:pt>
                <c:pt idx="122">
                  <c:v>44338</c:v>
                </c:pt>
                <c:pt idx="123">
                  <c:v>44339</c:v>
                </c:pt>
                <c:pt idx="124">
                  <c:v>44340</c:v>
                </c:pt>
                <c:pt idx="125">
                  <c:v>44341</c:v>
                </c:pt>
                <c:pt idx="126">
                  <c:v>44342</c:v>
                </c:pt>
                <c:pt idx="127">
                  <c:v>44343</c:v>
                </c:pt>
                <c:pt idx="128">
                  <c:v>44344</c:v>
                </c:pt>
                <c:pt idx="129">
                  <c:v>44345</c:v>
                </c:pt>
                <c:pt idx="130">
                  <c:v>44346</c:v>
                </c:pt>
                <c:pt idx="131">
                  <c:v>44347</c:v>
                </c:pt>
                <c:pt idx="132">
                  <c:v>44348</c:v>
                </c:pt>
                <c:pt idx="133">
                  <c:v>44349</c:v>
                </c:pt>
                <c:pt idx="134">
                  <c:v>44350</c:v>
                </c:pt>
                <c:pt idx="135">
                  <c:v>44351</c:v>
                </c:pt>
                <c:pt idx="136">
                  <c:v>44352</c:v>
                </c:pt>
                <c:pt idx="137">
                  <c:v>44353</c:v>
                </c:pt>
                <c:pt idx="138">
                  <c:v>44354</c:v>
                </c:pt>
                <c:pt idx="139">
                  <c:v>44355</c:v>
                </c:pt>
                <c:pt idx="140">
                  <c:v>44356</c:v>
                </c:pt>
                <c:pt idx="141">
                  <c:v>44357</c:v>
                </c:pt>
                <c:pt idx="142">
                  <c:v>44358</c:v>
                </c:pt>
                <c:pt idx="143">
                  <c:v>44359</c:v>
                </c:pt>
                <c:pt idx="144">
                  <c:v>44360</c:v>
                </c:pt>
                <c:pt idx="145">
                  <c:v>44361</c:v>
                </c:pt>
                <c:pt idx="146">
                  <c:v>44362</c:v>
                </c:pt>
                <c:pt idx="147">
                  <c:v>44363</c:v>
                </c:pt>
                <c:pt idx="148">
                  <c:v>44364</c:v>
                </c:pt>
                <c:pt idx="149">
                  <c:v>44365</c:v>
                </c:pt>
                <c:pt idx="150">
                  <c:v>44366</c:v>
                </c:pt>
                <c:pt idx="151">
                  <c:v>44367</c:v>
                </c:pt>
                <c:pt idx="152">
                  <c:v>44368</c:v>
                </c:pt>
                <c:pt idx="153">
                  <c:v>44369</c:v>
                </c:pt>
                <c:pt idx="154">
                  <c:v>44370</c:v>
                </c:pt>
                <c:pt idx="155">
                  <c:v>44371</c:v>
                </c:pt>
                <c:pt idx="156">
                  <c:v>44372</c:v>
                </c:pt>
                <c:pt idx="157">
                  <c:v>44373</c:v>
                </c:pt>
                <c:pt idx="158">
                  <c:v>44374</c:v>
                </c:pt>
                <c:pt idx="159">
                  <c:v>44375</c:v>
                </c:pt>
                <c:pt idx="160">
                  <c:v>44376</c:v>
                </c:pt>
                <c:pt idx="161">
                  <c:v>44377</c:v>
                </c:pt>
                <c:pt idx="162">
                  <c:v>44378</c:v>
                </c:pt>
                <c:pt idx="163">
                  <c:v>44379</c:v>
                </c:pt>
                <c:pt idx="164">
                  <c:v>44380</c:v>
                </c:pt>
                <c:pt idx="165">
                  <c:v>44381</c:v>
                </c:pt>
                <c:pt idx="166">
                  <c:v>44382</c:v>
                </c:pt>
                <c:pt idx="167">
                  <c:v>44383</c:v>
                </c:pt>
                <c:pt idx="168">
                  <c:v>44384</c:v>
                </c:pt>
                <c:pt idx="169">
                  <c:v>44385</c:v>
                </c:pt>
                <c:pt idx="170">
                  <c:v>44386</c:v>
                </c:pt>
                <c:pt idx="171">
                  <c:v>44387</c:v>
                </c:pt>
                <c:pt idx="172">
                  <c:v>44388</c:v>
                </c:pt>
                <c:pt idx="173">
                  <c:v>44389</c:v>
                </c:pt>
                <c:pt idx="174">
                  <c:v>44390</c:v>
                </c:pt>
                <c:pt idx="175">
                  <c:v>44391</c:v>
                </c:pt>
                <c:pt idx="176">
                  <c:v>44392</c:v>
                </c:pt>
                <c:pt idx="177">
                  <c:v>44393</c:v>
                </c:pt>
                <c:pt idx="178">
                  <c:v>44394</c:v>
                </c:pt>
                <c:pt idx="179">
                  <c:v>44395</c:v>
                </c:pt>
                <c:pt idx="180">
                  <c:v>44396</c:v>
                </c:pt>
                <c:pt idx="181">
                  <c:v>44397</c:v>
                </c:pt>
                <c:pt idx="182">
                  <c:v>44398</c:v>
                </c:pt>
                <c:pt idx="183">
                  <c:v>44399</c:v>
                </c:pt>
                <c:pt idx="184">
                  <c:v>44400</c:v>
                </c:pt>
                <c:pt idx="185">
                  <c:v>44401</c:v>
                </c:pt>
                <c:pt idx="186">
                  <c:v>44402</c:v>
                </c:pt>
                <c:pt idx="187">
                  <c:v>44403</c:v>
                </c:pt>
                <c:pt idx="188">
                  <c:v>44404</c:v>
                </c:pt>
                <c:pt idx="189">
                  <c:v>44405</c:v>
                </c:pt>
                <c:pt idx="190">
                  <c:v>44406</c:v>
                </c:pt>
                <c:pt idx="191">
                  <c:v>44407</c:v>
                </c:pt>
                <c:pt idx="192">
                  <c:v>44408</c:v>
                </c:pt>
                <c:pt idx="193">
                  <c:v>44409</c:v>
                </c:pt>
                <c:pt idx="194">
                  <c:v>44410</c:v>
                </c:pt>
                <c:pt idx="195">
                  <c:v>44411</c:v>
                </c:pt>
                <c:pt idx="196">
                  <c:v>44412</c:v>
                </c:pt>
                <c:pt idx="197">
                  <c:v>44413</c:v>
                </c:pt>
                <c:pt idx="198">
                  <c:v>44414</c:v>
                </c:pt>
                <c:pt idx="199">
                  <c:v>44415</c:v>
                </c:pt>
                <c:pt idx="200">
                  <c:v>44416</c:v>
                </c:pt>
                <c:pt idx="201">
                  <c:v>44417</c:v>
                </c:pt>
                <c:pt idx="202">
                  <c:v>44418</c:v>
                </c:pt>
                <c:pt idx="203">
                  <c:v>44419</c:v>
                </c:pt>
                <c:pt idx="204">
                  <c:v>44420</c:v>
                </c:pt>
                <c:pt idx="205">
                  <c:v>44421</c:v>
                </c:pt>
                <c:pt idx="206">
                  <c:v>44422</c:v>
                </c:pt>
                <c:pt idx="207">
                  <c:v>44423</c:v>
                </c:pt>
                <c:pt idx="208">
                  <c:v>44424</c:v>
                </c:pt>
                <c:pt idx="209">
                  <c:v>44425</c:v>
                </c:pt>
                <c:pt idx="210">
                  <c:v>44426</c:v>
                </c:pt>
                <c:pt idx="211">
                  <c:v>44427</c:v>
                </c:pt>
                <c:pt idx="212">
                  <c:v>44428</c:v>
                </c:pt>
                <c:pt idx="213">
                  <c:v>44429</c:v>
                </c:pt>
                <c:pt idx="214">
                  <c:v>44430</c:v>
                </c:pt>
                <c:pt idx="215">
                  <c:v>44431</c:v>
                </c:pt>
                <c:pt idx="216">
                  <c:v>44432</c:v>
                </c:pt>
                <c:pt idx="217">
                  <c:v>44433</c:v>
                </c:pt>
                <c:pt idx="218">
                  <c:v>44434</c:v>
                </c:pt>
                <c:pt idx="219">
                  <c:v>44435</c:v>
                </c:pt>
                <c:pt idx="220">
                  <c:v>44436</c:v>
                </c:pt>
                <c:pt idx="221">
                  <c:v>44437</c:v>
                </c:pt>
                <c:pt idx="222">
                  <c:v>44438</c:v>
                </c:pt>
                <c:pt idx="223">
                  <c:v>44439</c:v>
                </c:pt>
                <c:pt idx="224">
                  <c:v>44440</c:v>
                </c:pt>
                <c:pt idx="225">
                  <c:v>44441</c:v>
                </c:pt>
                <c:pt idx="226">
                  <c:v>44442</c:v>
                </c:pt>
                <c:pt idx="227">
                  <c:v>44443</c:v>
                </c:pt>
                <c:pt idx="228">
                  <c:v>44444</c:v>
                </c:pt>
                <c:pt idx="229">
                  <c:v>44445</c:v>
                </c:pt>
                <c:pt idx="230">
                  <c:v>44446</c:v>
                </c:pt>
                <c:pt idx="231">
                  <c:v>44447</c:v>
                </c:pt>
                <c:pt idx="232">
                  <c:v>44448</c:v>
                </c:pt>
                <c:pt idx="233">
                  <c:v>44449</c:v>
                </c:pt>
                <c:pt idx="234">
                  <c:v>44450</c:v>
                </c:pt>
                <c:pt idx="235">
                  <c:v>44451</c:v>
                </c:pt>
                <c:pt idx="236">
                  <c:v>44452</c:v>
                </c:pt>
                <c:pt idx="237">
                  <c:v>44453</c:v>
                </c:pt>
                <c:pt idx="238">
                  <c:v>44454</c:v>
                </c:pt>
                <c:pt idx="239">
                  <c:v>44455</c:v>
                </c:pt>
                <c:pt idx="240">
                  <c:v>44456</c:v>
                </c:pt>
                <c:pt idx="241">
                  <c:v>44457</c:v>
                </c:pt>
                <c:pt idx="242">
                  <c:v>44458</c:v>
                </c:pt>
                <c:pt idx="243">
                  <c:v>44459</c:v>
                </c:pt>
                <c:pt idx="244">
                  <c:v>44460</c:v>
                </c:pt>
                <c:pt idx="245">
                  <c:v>44461</c:v>
                </c:pt>
                <c:pt idx="246">
                  <c:v>44462</c:v>
                </c:pt>
                <c:pt idx="247">
                  <c:v>44463</c:v>
                </c:pt>
                <c:pt idx="248">
                  <c:v>44464</c:v>
                </c:pt>
                <c:pt idx="249">
                  <c:v>44465</c:v>
                </c:pt>
                <c:pt idx="250">
                  <c:v>44466</c:v>
                </c:pt>
                <c:pt idx="251">
                  <c:v>44467</c:v>
                </c:pt>
                <c:pt idx="252">
                  <c:v>44468</c:v>
                </c:pt>
                <c:pt idx="253">
                  <c:v>44469</c:v>
                </c:pt>
                <c:pt idx="254">
                  <c:v>44470</c:v>
                </c:pt>
                <c:pt idx="255">
                  <c:v>44471</c:v>
                </c:pt>
                <c:pt idx="256">
                  <c:v>44472</c:v>
                </c:pt>
                <c:pt idx="257">
                  <c:v>44473</c:v>
                </c:pt>
                <c:pt idx="258">
                  <c:v>44474</c:v>
                </c:pt>
                <c:pt idx="259">
                  <c:v>44475</c:v>
                </c:pt>
                <c:pt idx="260">
                  <c:v>44476</c:v>
                </c:pt>
                <c:pt idx="261">
                  <c:v>44477</c:v>
                </c:pt>
                <c:pt idx="262">
                  <c:v>44478</c:v>
                </c:pt>
                <c:pt idx="263">
                  <c:v>44479</c:v>
                </c:pt>
                <c:pt idx="264">
                  <c:v>44480</c:v>
                </c:pt>
                <c:pt idx="265">
                  <c:v>44481</c:v>
                </c:pt>
                <c:pt idx="266">
                  <c:v>44482</c:v>
                </c:pt>
                <c:pt idx="267">
                  <c:v>44483</c:v>
                </c:pt>
                <c:pt idx="268">
                  <c:v>44484</c:v>
                </c:pt>
                <c:pt idx="269">
                  <c:v>44485</c:v>
                </c:pt>
                <c:pt idx="270">
                  <c:v>44486</c:v>
                </c:pt>
                <c:pt idx="271">
                  <c:v>44487</c:v>
                </c:pt>
                <c:pt idx="272">
                  <c:v>44488</c:v>
                </c:pt>
                <c:pt idx="273">
                  <c:v>44489</c:v>
                </c:pt>
                <c:pt idx="274">
                  <c:v>44490</c:v>
                </c:pt>
                <c:pt idx="275">
                  <c:v>44491</c:v>
                </c:pt>
                <c:pt idx="276">
                  <c:v>44492</c:v>
                </c:pt>
                <c:pt idx="277">
                  <c:v>44493</c:v>
                </c:pt>
                <c:pt idx="278">
                  <c:v>44494</c:v>
                </c:pt>
                <c:pt idx="279">
                  <c:v>44495</c:v>
                </c:pt>
                <c:pt idx="280">
                  <c:v>44496</c:v>
                </c:pt>
                <c:pt idx="281">
                  <c:v>44497</c:v>
                </c:pt>
                <c:pt idx="282">
                  <c:v>44498</c:v>
                </c:pt>
                <c:pt idx="283">
                  <c:v>44499</c:v>
                </c:pt>
                <c:pt idx="284">
                  <c:v>44500</c:v>
                </c:pt>
                <c:pt idx="285">
                  <c:v>44501</c:v>
                </c:pt>
                <c:pt idx="286">
                  <c:v>44502</c:v>
                </c:pt>
                <c:pt idx="287">
                  <c:v>44503</c:v>
                </c:pt>
                <c:pt idx="288">
                  <c:v>44504</c:v>
                </c:pt>
                <c:pt idx="289">
                  <c:v>44505</c:v>
                </c:pt>
                <c:pt idx="290">
                  <c:v>44506</c:v>
                </c:pt>
                <c:pt idx="291">
                  <c:v>44507</c:v>
                </c:pt>
                <c:pt idx="292">
                  <c:v>44508</c:v>
                </c:pt>
                <c:pt idx="293">
                  <c:v>44509</c:v>
                </c:pt>
                <c:pt idx="294">
                  <c:v>44510</c:v>
                </c:pt>
                <c:pt idx="295">
                  <c:v>44511</c:v>
                </c:pt>
                <c:pt idx="296">
                  <c:v>44512</c:v>
                </c:pt>
                <c:pt idx="297">
                  <c:v>44513</c:v>
                </c:pt>
                <c:pt idx="298">
                  <c:v>44514</c:v>
                </c:pt>
                <c:pt idx="299">
                  <c:v>44515</c:v>
                </c:pt>
                <c:pt idx="300">
                  <c:v>44516</c:v>
                </c:pt>
                <c:pt idx="301">
                  <c:v>44517</c:v>
                </c:pt>
                <c:pt idx="302">
                  <c:v>44518</c:v>
                </c:pt>
                <c:pt idx="303">
                  <c:v>44519</c:v>
                </c:pt>
                <c:pt idx="304">
                  <c:v>44520</c:v>
                </c:pt>
                <c:pt idx="305">
                  <c:v>44521</c:v>
                </c:pt>
                <c:pt idx="306">
                  <c:v>44522</c:v>
                </c:pt>
                <c:pt idx="307">
                  <c:v>44523</c:v>
                </c:pt>
                <c:pt idx="308">
                  <c:v>44524</c:v>
                </c:pt>
                <c:pt idx="309">
                  <c:v>44525</c:v>
                </c:pt>
                <c:pt idx="310">
                  <c:v>44526</c:v>
                </c:pt>
                <c:pt idx="311">
                  <c:v>44527</c:v>
                </c:pt>
                <c:pt idx="312">
                  <c:v>44528</c:v>
                </c:pt>
                <c:pt idx="313">
                  <c:v>44529</c:v>
                </c:pt>
                <c:pt idx="314">
                  <c:v>44530</c:v>
                </c:pt>
                <c:pt idx="315">
                  <c:v>44531</c:v>
                </c:pt>
                <c:pt idx="316">
                  <c:v>44532</c:v>
                </c:pt>
                <c:pt idx="317">
                  <c:v>44533</c:v>
                </c:pt>
                <c:pt idx="318">
                  <c:v>44534</c:v>
                </c:pt>
                <c:pt idx="319">
                  <c:v>44535</c:v>
                </c:pt>
                <c:pt idx="320">
                  <c:v>44536</c:v>
                </c:pt>
                <c:pt idx="321">
                  <c:v>44537</c:v>
                </c:pt>
                <c:pt idx="322">
                  <c:v>44538</c:v>
                </c:pt>
                <c:pt idx="323">
                  <c:v>44539</c:v>
                </c:pt>
                <c:pt idx="324">
                  <c:v>44540</c:v>
                </c:pt>
                <c:pt idx="325">
                  <c:v>44541</c:v>
                </c:pt>
                <c:pt idx="326">
                  <c:v>44542</c:v>
                </c:pt>
                <c:pt idx="327">
                  <c:v>44543</c:v>
                </c:pt>
                <c:pt idx="328">
                  <c:v>44544</c:v>
                </c:pt>
                <c:pt idx="329">
                  <c:v>44545</c:v>
                </c:pt>
                <c:pt idx="330">
                  <c:v>44546</c:v>
                </c:pt>
                <c:pt idx="331">
                  <c:v>44547</c:v>
                </c:pt>
                <c:pt idx="332">
                  <c:v>44548</c:v>
                </c:pt>
                <c:pt idx="333">
                  <c:v>44549</c:v>
                </c:pt>
                <c:pt idx="334">
                  <c:v>44550</c:v>
                </c:pt>
                <c:pt idx="335">
                  <c:v>44551</c:v>
                </c:pt>
                <c:pt idx="336">
                  <c:v>44552</c:v>
                </c:pt>
                <c:pt idx="337">
                  <c:v>44553</c:v>
                </c:pt>
                <c:pt idx="338">
                  <c:v>44554</c:v>
                </c:pt>
                <c:pt idx="339">
                  <c:v>44555</c:v>
                </c:pt>
                <c:pt idx="340">
                  <c:v>44556</c:v>
                </c:pt>
                <c:pt idx="341">
                  <c:v>44557</c:v>
                </c:pt>
                <c:pt idx="342">
                  <c:v>44558</c:v>
                </c:pt>
                <c:pt idx="343">
                  <c:v>44559</c:v>
                </c:pt>
                <c:pt idx="344">
                  <c:v>44560</c:v>
                </c:pt>
                <c:pt idx="345">
                  <c:v>44561</c:v>
                </c:pt>
                <c:pt idx="346">
                  <c:v>44562</c:v>
                </c:pt>
                <c:pt idx="347">
                  <c:v>44563</c:v>
                </c:pt>
                <c:pt idx="348">
                  <c:v>44564</c:v>
                </c:pt>
                <c:pt idx="349">
                  <c:v>44565</c:v>
                </c:pt>
                <c:pt idx="350">
                  <c:v>44566</c:v>
                </c:pt>
                <c:pt idx="351">
                  <c:v>44567</c:v>
                </c:pt>
                <c:pt idx="352">
                  <c:v>44568</c:v>
                </c:pt>
                <c:pt idx="353">
                  <c:v>44569</c:v>
                </c:pt>
                <c:pt idx="354">
                  <c:v>44570</c:v>
                </c:pt>
                <c:pt idx="355">
                  <c:v>44571</c:v>
                </c:pt>
                <c:pt idx="356">
                  <c:v>44572</c:v>
                </c:pt>
                <c:pt idx="357">
                  <c:v>44573</c:v>
                </c:pt>
                <c:pt idx="358">
                  <c:v>44574</c:v>
                </c:pt>
                <c:pt idx="359">
                  <c:v>44575</c:v>
                </c:pt>
                <c:pt idx="360">
                  <c:v>44576</c:v>
                </c:pt>
                <c:pt idx="361">
                  <c:v>44577</c:v>
                </c:pt>
                <c:pt idx="362">
                  <c:v>44578</c:v>
                </c:pt>
                <c:pt idx="363">
                  <c:v>44579</c:v>
                </c:pt>
                <c:pt idx="364">
                  <c:v>44580</c:v>
                </c:pt>
                <c:pt idx="365">
                  <c:v>44581</c:v>
                </c:pt>
                <c:pt idx="366">
                  <c:v>44582</c:v>
                </c:pt>
                <c:pt idx="367">
                  <c:v>44583</c:v>
                </c:pt>
                <c:pt idx="368">
                  <c:v>44584</c:v>
                </c:pt>
                <c:pt idx="369">
                  <c:v>44585</c:v>
                </c:pt>
                <c:pt idx="370">
                  <c:v>44586</c:v>
                </c:pt>
                <c:pt idx="371">
                  <c:v>44587</c:v>
                </c:pt>
                <c:pt idx="372">
                  <c:v>44588</c:v>
                </c:pt>
                <c:pt idx="373">
                  <c:v>44589</c:v>
                </c:pt>
                <c:pt idx="374">
                  <c:v>44590</c:v>
                </c:pt>
                <c:pt idx="375">
                  <c:v>44591</c:v>
                </c:pt>
                <c:pt idx="376">
                  <c:v>44592</c:v>
                </c:pt>
                <c:pt idx="377">
                  <c:v>44593</c:v>
                </c:pt>
                <c:pt idx="378">
                  <c:v>44594</c:v>
                </c:pt>
                <c:pt idx="379">
                  <c:v>44595</c:v>
                </c:pt>
                <c:pt idx="380">
                  <c:v>44596</c:v>
                </c:pt>
                <c:pt idx="381">
                  <c:v>44597</c:v>
                </c:pt>
                <c:pt idx="382">
                  <c:v>44598</c:v>
                </c:pt>
                <c:pt idx="383">
                  <c:v>44599</c:v>
                </c:pt>
                <c:pt idx="384">
                  <c:v>44600</c:v>
                </c:pt>
                <c:pt idx="385">
                  <c:v>44601</c:v>
                </c:pt>
                <c:pt idx="386">
                  <c:v>44602</c:v>
                </c:pt>
                <c:pt idx="387">
                  <c:v>44603</c:v>
                </c:pt>
                <c:pt idx="388">
                  <c:v>44604</c:v>
                </c:pt>
                <c:pt idx="389">
                  <c:v>44605</c:v>
                </c:pt>
                <c:pt idx="390">
                  <c:v>44606</c:v>
                </c:pt>
                <c:pt idx="391">
                  <c:v>44607</c:v>
                </c:pt>
                <c:pt idx="392">
                  <c:v>44608</c:v>
                </c:pt>
                <c:pt idx="393">
                  <c:v>44609</c:v>
                </c:pt>
                <c:pt idx="394">
                  <c:v>44610</c:v>
                </c:pt>
                <c:pt idx="395">
                  <c:v>44611</c:v>
                </c:pt>
                <c:pt idx="396">
                  <c:v>44612</c:v>
                </c:pt>
                <c:pt idx="397">
                  <c:v>44613</c:v>
                </c:pt>
                <c:pt idx="398">
                  <c:v>44614</c:v>
                </c:pt>
                <c:pt idx="399">
                  <c:v>44615</c:v>
                </c:pt>
              </c:numCache>
            </c:numRef>
          </c:cat>
          <c:val>
            <c:numRef>
              <c:f>Sheet1!$B$2:$B$401</c:f>
              <c:numCache>
                <c:formatCode>General</c:formatCode>
                <c:ptCount val="400"/>
                <c:pt idx="0">
                  <c:v>87</c:v>
                </c:pt>
                <c:pt idx="1">
                  <c:v>78</c:v>
                </c:pt>
                <c:pt idx="2">
                  <c:v>36</c:v>
                </c:pt>
                <c:pt idx="3">
                  <c:v>51</c:v>
                </c:pt>
                <c:pt idx="4">
                  <c:v>71</c:v>
                </c:pt>
                <c:pt idx="5">
                  <c:v>97</c:v>
                </c:pt>
                <c:pt idx="6">
                  <c:v>95</c:v>
                </c:pt>
                <c:pt idx="7">
                  <c:v>74</c:v>
                </c:pt>
                <c:pt idx="8">
                  <c:v>44</c:v>
                </c:pt>
                <c:pt idx="9">
                  <c:v>67</c:v>
                </c:pt>
                <c:pt idx="10">
                  <c:v>91</c:v>
                </c:pt>
                <c:pt idx="11">
                  <c:v>42</c:v>
                </c:pt>
                <c:pt idx="12">
                  <c:v>24</c:v>
                </c:pt>
                <c:pt idx="13">
                  <c:v>81</c:v>
                </c:pt>
                <c:pt idx="14">
                  <c:v>65</c:v>
                </c:pt>
                <c:pt idx="15">
                  <c:v>39</c:v>
                </c:pt>
                <c:pt idx="16">
                  <c:v>96</c:v>
                </c:pt>
                <c:pt idx="17">
                  <c:v>32</c:v>
                </c:pt>
                <c:pt idx="18">
                  <c:v>94</c:v>
                </c:pt>
                <c:pt idx="19">
                  <c:v>70</c:v>
                </c:pt>
                <c:pt idx="20">
                  <c:v>38</c:v>
                </c:pt>
                <c:pt idx="21">
                  <c:v>96</c:v>
                </c:pt>
                <c:pt idx="22">
                  <c:v>78</c:v>
                </c:pt>
                <c:pt idx="23">
                  <c:v>37</c:v>
                </c:pt>
                <c:pt idx="24">
                  <c:v>76</c:v>
                </c:pt>
                <c:pt idx="25">
                  <c:v>66</c:v>
                </c:pt>
                <c:pt idx="26">
                  <c:v>25</c:v>
                </c:pt>
                <c:pt idx="27">
                  <c:v>100</c:v>
                </c:pt>
                <c:pt idx="28">
                  <c:v>23</c:v>
                </c:pt>
                <c:pt idx="29">
                  <c:v>71</c:v>
                </c:pt>
                <c:pt idx="30">
                  <c:v>94</c:v>
                </c:pt>
                <c:pt idx="31">
                  <c:v>92</c:v>
                </c:pt>
                <c:pt idx="32">
                  <c:v>20</c:v>
                </c:pt>
                <c:pt idx="33">
                  <c:v>31</c:v>
                </c:pt>
                <c:pt idx="34">
                  <c:v>56</c:v>
                </c:pt>
                <c:pt idx="35">
                  <c:v>89</c:v>
                </c:pt>
                <c:pt idx="36">
                  <c:v>97</c:v>
                </c:pt>
                <c:pt idx="37">
                  <c:v>24</c:v>
                </c:pt>
                <c:pt idx="38">
                  <c:v>32</c:v>
                </c:pt>
                <c:pt idx="39">
                  <c:v>58</c:v>
                </c:pt>
                <c:pt idx="40">
                  <c:v>81</c:v>
                </c:pt>
                <c:pt idx="41">
                  <c:v>22</c:v>
                </c:pt>
                <c:pt idx="42">
                  <c:v>99</c:v>
                </c:pt>
                <c:pt idx="43">
                  <c:v>84</c:v>
                </c:pt>
                <c:pt idx="44">
                  <c:v>85</c:v>
                </c:pt>
                <c:pt idx="45">
                  <c:v>34</c:v>
                </c:pt>
                <c:pt idx="46">
                  <c:v>36</c:v>
                </c:pt>
                <c:pt idx="47">
                  <c:v>93</c:v>
                </c:pt>
                <c:pt idx="48">
                  <c:v>25</c:v>
                </c:pt>
                <c:pt idx="49">
                  <c:v>69</c:v>
                </c:pt>
                <c:pt idx="50">
                  <c:v>60</c:v>
                </c:pt>
                <c:pt idx="51">
                  <c:v>28</c:v>
                </c:pt>
                <c:pt idx="52">
                  <c:v>24</c:v>
                </c:pt>
                <c:pt idx="53">
                  <c:v>58</c:v>
                </c:pt>
                <c:pt idx="54">
                  <c:v>67</c:v>
                </c:pt>
                <c:pt idx="55">
                  <c:v>76</c:v>
                </c:pt>
                <c:pt idx="56">
                  <c:v>31</c:v>
                </c:pt>
                <c:pt idx="57">
                  <c:v>75</c:v>
                </c:pt>
                <c:pt idx="58">
                  <c:v>67</c:v>
                </c:pt>
                <c:pt idx="59">
                  <c:v>39</c:v>
                </c:pt>
                <c:pt idx="60">
                  <c:v>83</c:v>
                </c:pt>
                <c:pt idx="61">
                  <c:v>45</c:v>
                </c:pt>
                <c:pt idx="62">
                  <c:v>39</c:v>
                </c:pt>
                <c:pt idx="63">
                  <c:v>41</c:v>
                </c:pt>
                <c:pt idx="64">
                  <c:v>45</c:v>
                </c:pt>
                <c:pt idx="65">
                  <c:v>43</c:v>
                </c:pt>
                <c:pt idx="66">
                  <c:v>72</c:v>
                </c:pt>
                <c:pt idx="67">
                  <c:v>36</c:v>
                </c:pt>
                <c:pt idx="68">
                  <c:v>66</c:v>
                </c:pt>
                <c:pt idx="69">
                  <c:v>31</c:v>
                </c:pt>
                <c:pt idx="70">
                  <c:v>58</c:v>
                </c:pt>
                <c:pt idx="71">
                  <c:v>83</c:v>
                </c:pt>
                <c:pt idx="72">
                  <c:v>92</c:v>
                </c:pt>
                <c:pt idx="73">
                  <c:v>54</c:v>
                </c:pt>
                <c:pt idx="74">
                  <c:v>83</c:v>
                </c:pt>
                <c:pt idx="75">
                  <c:v>74</c:v>
                </c:pt>
                <c:pt idx="76">
                  <c:v>83</c:v>
                </c:pt>
                <c:pt idx="77">
                  <c:v>54</c:v>
                </c:pt>
                <c:pt idx="78">
                  <c:v>88</c:v>
                </c:pt>
                <c:pt idx="79">
                  <c:v>31</c:v>
                </c:pt>
                <c:pt idx="80">
                  <c:v>71</c:v>
                </c:pt>
                <c:pt idx="81">
                  <c:v>48</c:v>
                </c:pt>
                <c:pt idx="82">
                  <c:v>26</c:v>
                </c:pt>
                <c:pt idx="83">
                  <c:v>24</c:v>
                </c:pt>
                <c:pt idx="84">
                  <c:v>38</c:v>
                </c:pt>
                <c:pt idx="85">
                  <c:v>82</c:v>
                </c:pt>
                <c:pt idx="86">
                  <c:v>37</c:v>
                </c:pt>
                <c:pt idx="87">
                  <c:v>49</c:v>
                </c:pt>
                <c:pt idx="88">
                  <c:v>94</c:v>
                </c:pt>
                <c:pt idx="89">
                  <c:v>97</c:v>
                </c:pt>
                <c:pt idx="90">
                  <c:v>47</c:v>
                </c:pt>
                <c:pt idx="91">
                  <c:v>21</c:v>
                </c:pt>
                <c:pt idx="92">
                  <c:v>97</c:v>
                </c:pt>
                <c:pt idx="93">
                  <c:v>32</c:v>
                </c:pt>
                <c:pt idx="94">
                  <c:v>82</c:v>
                </c:pt>
                <c:pt idx="95">
                  <c:v>22</c:v>
                </c:pt>
                <c:pt idx="96">
                  <c:v>83</c:v>
                </c:pt>
                <c:pt idx="97">
                  <c:v>47</c:v>
                </c:pt>
                <c:pt idx="98">
                  <c:v>37</c:v>
                </c:pt>
                <c:pt idx="99">
                  <c:v>99</c:v>
                </c:pt>
                <c:pt idx="100">
                  <c:v>77</c:v>
                </c:pt>
                <c:pt idx="101">
                  <c:v>37</c:v>
                </c:pt>
                <c:pt idx="102">
                  <c:v>49</c:v>
                </c:pt>
                <c:pt idx="103">
                  <c:v>57</c:v>
                </c:pt>
                <c:pt idx="104">
                  <c:v>36</c:v>
                </c:pt>
                <c:pt idx="105">
                  <c:v>89</c:v>
                </c:pt>
                <c:pt idx="106">
                  <c:v>75</c:v>
                </c:pt>
                <c:pt idx="107">
                  <c:v>56</c:v>
                </c:pt>
                <c:pt idx="108">
                  <c:v>53</c:v>
                </c:pt>
                <c:pt idx="109">
                  <c:v>64</c:v>
                </c:pt>
                <c:pt idx="110">
                  <c:v>98</c:v>
                </c:pt>
                <c:pt idx="111">
                  <c:v>75</c:v>
                </c:pt>
                <c:pt idx="112">
                  <c:v>34</c:v>
                </c:pt>
                <c:pt idx="113">
                  <c:v>35</c:v>
                </c:pt>
                <c:pt idx="114">
                  <c:v>75</c:v>
                </c:pt>
                <c:pt idx="115">
                  <c:v>99</c:v>
                </c:pt>
                <c:pt idx="116">
                  <c:v>40</c:v>
                </c:pt>
                <c:pt idx="117">
                  <c:v>49</c:v>
                </c:pt>
                <c:pt idx="118">
                  <c:v>79</c:v>
                </c:pt>
                <c:pt idx="119">
                  <c:v>98</c:v>
                </c:pt>
                <c:pt idx="120">
                  <c:v>80</c:v>
                </c:pt>
                <c:pt idx="121">
                  <c:v>29</c:v>
                </c:pt>
                <c:pt idx="122">
                  <c:v>56</c:v>
                </c:pt>
                <c:pt idx="123">
                  <c:v>95</c:v>
                </c:pt>
                <c:pt idx="124">
                  <c:v>61</c:v>
                </c:pt>
                <c:pt idx="125">
                  <c:v>69</c:v>
                </c:pt>
                <c:pt idx="126">
                  <c:v>48</c:v>
                </c:pt>
                <c:pt idx="127">
                  <c:v>71</c:v>
                </c:pt>
                <c:pt idx="128">
                  <c:v>29</c:v>
                </c:pt>
                <c:pt idx="129">
                  <c:v>95</c:v>
                </c:pt>
                <c:pt idx="130">
                  <c:v>49</c:v>
                </c:pt>
                <c:pt idx="131">
                  <c:v>33</c:v>
                </c:pt>
                <c:pt idx="132">
                  <c:v>63</c:v>
                </c:pt>
                <c:pt idx="133">
                  <c:v>27</c:v>
                </c:pt>
                <c:pt idx="134">
                  <c:v>81</c:v>
                </c:pt>
                <c:pt idx="135">
                  <c:v>33</c:v>
                </c:pt>
                <c:pt idx="136">
                  <c:v>35</c:v>
                </c:pt>
                <c:pt idx="137">
                  <c:v>29</c:v>
                </c:pt>
                <c:pt idx="138">
                  <c:v>49</c:v>
                </c:pt>
                <c:pt idx="139">
                  <c:v>77</c:v>
                </c:pt>
                <c:pt idx="140">
                  <c:v>95</c:v>
                </c:pt>
                <c:pt idx="141">
                  <c:v>24</c:v>
                </c:pt>
                <c:pt idx="142">
                  <c:v>50</c:v>
                </c:pt>
                <c:pt idx="143">
                  <c:v>23</c:v>
                </c:pt>
                <c:pt idx="144">
                  <c:v>42</c:v>
                </c:pt>
                <c:pt idx="145">
                  <c:v>66</c:v>
                </c:pt>
                <c:pt idx="146">
                  <c:v>27</c:v>
                </c:pt>
                <c:pt idx="147">
                  <c:v>32</c:v>
                </c:pt>
                <c:pt idx="148">
                  <c:v>27</c:v>
                </c:pt>
                <c:pt idx="149">
                  <c:v>87</c:v>
                </c:pt>
                <c:pt idx="150">
                  <c:v>56</c:v>
                </c:pt>
                <c:pt idx="151">
                  <c:v>29</c:v>
                </c:pt>
                <c:pt idx="152">
                  <c:v>20</c:v>
                </c:pt>
                <c:pt idx="153">
                  <c:v>52</c:v>
                </c:pt>
                <c:pt idx="154">
                  <c:v>61</c:v>
                </c:pt>
                <c:pt idx="155">
                  <c:v>52</c:v>
                </c:pt>
                <c:pt idx="156">
                  <c:v>63</c:v>
                </c:pt>
                <c:pt idx="157">
                  <c:v>59</c:v>
                </c:pt>
                <c:pt idx="158">
                  <c:v>50</c:v>
                </c:pt>
                <c:pt idx="159">
                  <c:v>31</c:v>
                </c:pt>
                <c:pt idx="160">
                  <c:v>41</c:v>
                </c:pt>
                <c:pt idx="161">
                  <c:v>62</c:v>
                </c:pt>
                <c:pt idx="162">
                  <c:v>47</c:v>
                </c:pt>
                <c:pt idx="163">
                  <c:v>84</c:v>
                </c:pt>
                <c:pt idx="164">
                  <c:v>86</c:v>
                </c:pt>
                <c:pt idx="165">
                  <c:v>74</c:v>
                </c:pt>
                <c:pt idx="166">
                  <c:v>72</c:v>
                </c:pt>
                <c:pt idx="167">
                  <c:v>89</c:v>
                </c:pt>
                <c:pt idx="168">
                  <c:v>93</c:v>
                </c:pt>
                <c:pt idx="169">
                  <c:v>59</c:v>
                </c:pt>
                <c:pt idx="170">
                  <c:v>59</c:v>
                </c:pt>
                <c:pt idx="171">
                  <c:v>70</c:v>
                </c:pt>
                <c:pt idx="172">
                  <c:v>74</c:v>
                </c:pt>
                <c:pt idx="173">
                  <c:v>95</c:v>
                </c:pt>
                <c:pt idx="174">
                  <c:v>33</c:v>
                </c:pt>
                <c:pt idx="175">
                  <c:v>68</c:v>
                </c:pt>
                <c:pt idx="176">
                  <c:v>55</c:v>
                </c:pt>
                <c:pt idx="177">
                  <c:v>64</c:v>
                </c:pt>
                <c:pt idx="178">
                  <c:v>47</c:v>
                </c:pt>
                <c:pt idx="179">
                  <c:v>42</c:v>
                </c:pt>
                <c:pt idx="180">
                  <c:v>78</c:v>
                </c:pt>
                <c:pt idx="181">
                  <c:v>91</c:v>
                </c:pt>
                <c:pt idx="182">
                  <c:v>47</c:v>
                </c:pt>
                <c:pt idx="183">
                  <c:v>23</c:v>
                </c:pt>
                <c:pt idx="184">
                  <c:v>72</c:v>
                </c:pt>
                <c:pt idx="185">
                  <c:v>21</c:v>
                </c:pt>
                <c:pt idx="186">
                  <c:v>30</c:v>
                </c:pt>
                <c:pt idx="187">
                  <c:v>83</c:v>
                </c:pt>
                <c:pt idx="188">
                  <c:v>96</c:v>
                </c:pt>
                <c:pt idx="189">
                  <c:v>93</c:v>
                </c:pt>
                <c:pt idx="190">
                  <c:v>96</c:v>
                </c:pt>
                <c:pt idx="191">
                  <c:v>66</c:v>
                </c:pt>
                <c:pt idx="192">
                  <c:v>68</c:v>
                </c:pt>
                <c:pt idx="193">
                  <c:v>80</c:v>
                </c:pt>
                <c:pt idx="194">
                  <c:v>62</c:v>
                </c:pt>
                <c:pt idx="195">
                  <c:v>52</c:v>
                </c:pt>
                <c:pt idx="196">
                  <c:v>89</c:v>
                </c:pt>
                <c:pt idx="197">
                  <c:v>94</c:v>
                </c:pt>
                <c:pt idx="198">
                  <c:v>84</c:v>
                </c:pt>
                <c:pt idx="199">
                  <c:v>92</c:v>
                </c:pt>
                <c:pt idx="200">
                  <c:v>28</c:v>
                </c:pt>
                <c:pt idx="201">
                  <c:v>38</c:v>
                </c:pt>
                <c:pt idx="202">
                  <c:v>25</c:v>
                </c:pt>
                <c:pt idx="203">
                  <c:v>44</c:v>
                </c:pt>
                <c:pt idx="204">
                  <c:v>88</c:v>
                </c:pt>
                <c:pt idx="205">
                  <c:v>69</c:v>
                </c:pt>
                <c:pt idx="206">
                  <c:v>25</c:v>
                </c:pt>
                <c:pt idx="207">
                  <c:v>23</c:v>
                </c:pt>
                <c:pt idx="208">
                  <c:v>40</c:v>
                </c:pt>
                <c:pt idx="209">
                  <c:v>44</c:v>
                </c:pt>
                <c:pt idx="210">
                  <c:v>40</c:v>
                </c:pt>
                <c:pt idx="211">
                  <c:v>62</c:v>
                </c:pt>
                <c:pt idx="212">
                  <c:v>35</c:v>
                </c:pt>
                <c:pt idx="213">
                  <c:v>74</c:v>
                </c:pt>
                <c:pt idx="214">
                  <c:v>47</c:v>
                </c:pt>
                <c:pt idx="215">
                  <c:v>95</c:v>
                </c:pt>
                <c:pt idx="216">
                  <c:v>73</c:v>
                </c:pt>
                <c:pt idx="217">
                  <c:v>39</c:v>
                </c:pt>
                <c:pt idx="218">
                  <c:v>54</c:v>
                </c:pt>
                <c:pt idx="219">
                  <c:v>55</c:v>
                </c:pt>
                <c:pt idx="220">
                  <c:v>50</c:v>
                </c:pt>
                <c:pt idx="221">
                  <c:v>81</c:v>
                </c:pt>
                <c:pt idx="222">
                  <c:v>94</c:v>
                </c:pt>
                <c:pt idx="223">
                  <c:v>50</c:v>
                </c:pt>
                <c:pt idx="224">
                  <c:v>84</c:v>
                </c:pt>
                <c:pt idx="225">
                  <c:v>97</c:v>
                </c:pt>
                <c:pt idx="226">
                  <c:v>82</c:v>
                </c:pt>
                <c:pt idx="227">
                  <c:v>25</c:v>
                </c:pt>
                <c:pt idx="228">
                  <c:v>43</c:v>
                </c:pt>
                <c:pt idx="229">
                  <c:v>26</c:v>
                </c:pt>
                <c:pt idx="230">
                  <c:v>73</c:v>
                </c:pt>
                <c:pt idx="231">
                  <c:v>22</c:v>
                </c:pt>
                <c:pt idx="232">
                  <c:v>70</c:v>
                </c:pt>
                <c:pt idx="233">
                  <c:v>78</c:v>
                </c:pt>
                <c:pt idx="234">
                  <c:v>22</c:v>
                </c:pt>
                <c:pt idx="235">
                  <c:v>88</c:v>
                </c:pt>
                <c:pt idx="236">
                  <c:v>67</c:v>
                </c:pt>
                <c:pt idx="237">
                  <c:v>85</c:v>
                </c:pt>
                <c:pt idx="238">
                  <c:v>74</c:v>
                </c:pt>
                <c:pt idx="239">
                  <c:v>88</c:v>
                </c:pt>
                <c:pt idx="240">
                  <c:v>93</c:v>
                </c:pt>
                <c:pt idx="241">
                  <c:v>26</c:v>
                </c:pt>
                <c:pt idx="242">
                  <c:v>26</c:v>
                </c:pt>
                <c:pt idx="243">
                  <c:v>33</c:v>
                </c:pt>
                <c:pt idx="244">
                  <c:v>58</c:v>
                </c:pt>
                <c:pt idx="245">
                  <c:v>36</c:v>
                </c:pt>
                <c:pt idx="246">
                  <c:v>97</c:v>
                </c:pt>
                <c:pt idx="247">
                  <c:v>59</c:v>
                </c:pt>
                <c:pt idx="248">
                  <c:v>42</c:v>
                </c:pt>
                <c:pt idx="249">
                  <c:v>79</c:v>
                </c:pt>
                <c:pt idx="250">
                  <c:v>59</c:v>
                </c:pt>
                <c:pt idx="251">
                  <c:v>34</c:v>
                </c:pt>
                <c:pt idx="252">
                  <c:v>100</c:v>
                </c:pt>
                <c:pt idx="253">
                  <c:v>70</c:v>
                </c:pt>
                <c:pt idx="254">
                  <c:v>93</c:v>
                </c:pt>
                <c:pt idx="255">
                  <c:v>60</c:v>
                </c:pt>
                <c:pt idx="256">
                  <c:v>100</c:v>
                </c:pt>
                <c:pt idx="257">
                  <c:v>21</c:v>
                </c:pt>
                <c:pt idx="258">
                  <c:v>98</c:v>
                </c:pt>
                <c:pt idx="259">
                  <c:v>50</c:v>
                </c:pt>
                <c:pt idx="260">
                  <c:v>84</c:v>
                </c:pt>
                <c:pt idx="261">
                  <c:v>43</c:v>
                </c:pt>
                <c:pt idx="262">
                  <c:v>25</c:v>
                </c:pt>
                <c:pt idx="263">
                  <c:v>44</c:v>
                </c:pt>
                <c:pt idx="264">
                  <c:v>64</c:v>
                </c:pt>
                <c:pt idx="265">
                  <c:v>57</c:v>
                </c:pt>
                <c:pt idx="266">
                  <c:v>85</c:v>
                </c:pt>
                <c:pt idx="267">
                  <c:v>96</c:v>
                </c:pt>
                <c:pt idx="268">
                  <c:v>58</c:v>
                </c:pt>
                <c:pt idx="269">
                  <c:v>62</c:v>
                </c:pt>
                <c:pt idx="270">
                  <c:v>57</c:v>
                </c:pt>
                <c:pt idx="271">
                  <c:v>60</c:v>
                </c:pt>
                <c:pt idx="272">
                  <c:v>50</c:v>
                </c:pt>
                <c:pt idx="273">
                  <c:v>51</c:v>
                </c:pt>
                <c:pt idx="274">
                  <c:v>59</c:v>
                </c:pt>
                <c:pt idx="275">
                  <c:v>78</c:v>
                </c:pt>
                <c:pt idx="276">
                  <c:v>38</c:v>
                </c:pt>
                <c:pt idx="277">
                  <c:v>80</c:v>
                </c:pt>
                <c:pt idx="278">
                  <c:v>28</c:v>
                </c:pt>
                <c:pt idx="279">
                  <c:v>93</c:v>
                </c:pt>
                <c:pt idx="280">
                  <c:v>38</c:v>
                </c:pt>
                <c:pt idx="281">
                  <c:v>79</c:v>
                </c:pt>
                <c:pt idx="282">
                  <c:v>98</c:v>
                </c:pt>
                <c:pt idx="283">
                  <c:v>34</c:v>
                </c:pt>
                <c:pt idx="284">
                  <c:v>30</c:v>
                </c:pt>
                <c:pt idx="285">
                  <c:v>86</c:v>
                </c:pt>
                <c:pt idx="286">
                  <c:v>92</c:v>
                </c:pt>
                <c:pt idx="287">
                  <c:v>25</c:v>
                </c:pt>
                <c:pt idx="288">
                  <c:v>20</c:v>
                </c:pt>
                <c:pt idx="289">
                  <c:v>69</c:v>
                </c:pt>
                <c:pt idx="290">
                  <c:v>61</c:v>
                </c:pt>
                <c:pt idx="291">
                  <c:v>28</c:v>
                </c:pt>
                <c:pt idx="292">
                  <c:v>33</c:v>
                </c:pt>
                <c:pt idx="293">
                  <c:v>46</c:v>
                </c:pt>
                <c:pt idx="294">
                  <c:v>32</c:v>
                </c:pt>
                <c:pt idx="295">
                  <c:v>61</c:v>
                </c:pt>
                <c:pt idx="296">
                  <c:v>42</c:v>
                </c:pt>
                <c:pt idx="297">
                  <c:v>67</c:v>
                </c:pt>
                <c:pt idx="298">
                  <c:v>56</c:v>
                </c:pt>
                <c:pt idx="299">
                  <c:v>51</c:v>
                </c:pt>
                <c:pt idx="300">
                  <c:v>60</c:v>
                </c:pt>
                <c:pt idx="301">
                  <c:v>73</c:v>
                </c:pt>
                <c:pt idx="302">
                  <c:v>59</c:v>
                </c:pt>
                <c:pt idx="303">
                  <c:v>91</c:v>
                </c:pt>
                <c:pt idx="304">
                  <c:v>46</c:v>
                </c:pt>
                <c:pt idx="305">
                  <c:v>70</c:v>
                </c:pt>
                <c:pt idx="306">
                  <c:v>29</c:v>
                </c:pt>
                <c:pt idx="307">
                  <c:v>98</c:v>
                </c:pt>
                <c:pt idx="308">
                  <c:v>52</c:v>
                </c:pt>
                <c:pt idx="309">
                  <c:v>84</c:v>
                </c:pt>
                <c:pt idx="310">
                  <c:v>51</c:v>
                </c:pt>
                <c:pt idx="311">
                  <c:v>55</c:v>
                </c:pt>
                <c:pt idx="312">
                  <c:v>83</c:v>
                </c:pt>
                <c:pt idx="313">
                  <c:v>57</c:v>
                </c:pt>
                <c:pt idx="314">
                  <c:v>99</c:v>
                </c:pt>
                <c:pt idx="315">
                  <c:v>51</c:v>
                </c:pt>
                <c:pt idx="316">
                  <c:v>55</c:v>
                </c:pt>
                <c:pt idx="317">
                  <c:v>74</c:v>
                </c:pt>
                <c:pt idx="318">
                  <c:v>84</c:v>
                </c:pt>
                <c:pt idx="319">
                  <c:v>45</c:v>
                </c:pt>
                <c:pt idx="320">
                  <c:v>63</c:v>
                </c:pt>
                <c:pt idx="321">
                  <c:v>50</c:v>
                </c:pt>
                <c:pt idx="322">
                  <c:v>75</c:v>
                </c:pt>
                <c:pt idx="323">
                  <c:v>100</c:v>
                </c:pt>
                <c:pt idx="324">
                  <c:v>55</c:v>
                </c:pt>
                <c:pt idx="325">
                  <c:v>77</c:v>
                </c:pt>
                <c:pt idx="326">
                  <c:v>60</c:v>
                </c:pt>
                <c:pt idx="327">
                  <c:v>65</c:v>
                </c:pt>
                <c:pt idx="328">
                  <c:v>45</c:v>
                </c:pt>
                <c:pt idx="329">
                  <c:v>46</c:v>
                </c:pt>
                <c:pt idx="330">
                  <c:v>33</c:v>
                </c:pt>
                <c:pt idx="331">
                  <c:v>67</c:v>
                </c:pt>
                <c:pt idx="332">
                  <c:v>84</c:v>
                </c:pt>
                <c:pt idx="333">
                  <c:v>53</c:v>
                </c:pt>
                <c:pt idx="334">
                  <c:v>34</c:v>
                </c:pt>
                <c:pt idx="335">
                  <c:v>29</c:v>
                </c:pt>
                <c:pt idx="336">
                  <c:v>72</c:v>
                </c:pt>
                <c:pt idx="337">
                  <c:v>51</c:v>
                </c:pt>
                <c:pt idx="338">
                  <c:v>74</c:v>
                </c:pt>
                <c:pt idx="339">
                  <c:v>39</c:v>
                </c:pt>
                <c:pt idx="340">
                  <c:v>78</c:v>
                </c:pt>
                <c:pt idx="341">
                  <c:v>46</c:v>
                </c:pt>
                <c:pt idx="342">
                  <c:v>36</c:v>
                </c:pt>
                <c:pt idx="343">
                  <c:v>20</c:v>
                </c:pt>
                <c:pt idx="344">
                  <c:v>63</c:v>
                </c:pt>
                <c:pt idx="345">
                  <c:v>52</c:v>
                </c:pt>
                <c:pt idx="346">
                  <c:v>83</c:v>
                </c:pt>
                <c:pt idx="347">
                  <c:v>48</c:v>
                </c:pt>
                <c:pt idx="348">
                  <c:v>95</c:v>
                </c:pt>
                <c:pt idx="349">
                  <c:v>76</c:v>
                </c:pt>
                <c:pt idx="350">
                  <c:v>66</c:v>
                </c:pt>
                <c:pt idx="351">
                  <c:v>67</c:v>
                </c:pt>
                <c:pt idx="352">
                  <c:v>26</c:v>
                </c:pt>
                <c:pt idx="353">
                  <c:v>40</c:v>
                </c:pt>
                <c:pt idx="354">
                  <c:v>30</c:v>
                </c:pt>
                <c:pt idx="355">
                  <c:v>93</c:v>
                </c:pt>
                <c:pt idx="356">
                  <c:v>52</c:v>
                </c:pt>
                <c:pt idx="357">
                  <c:v>60</c:v>
                </c:pt>
                <c:pt idx="358">
                  <c:v>25</c:v>
                </c:pt>
                <c:pt idx="359">
                  <c:v>29</c:v>
                </c:pt>
                <c:pt idx="360">
                  <c:v>59</c:v>
                </c:pt>
                <c:pt idx="361">
                  <c:v>76</c:v>
                </c:pt>
                <c:pt idx="362">
                  <c:v>98</c:v>
                </c:pt>
                <c:pt idx="363">
                  <c:v>40</c:v>
                </c:pt>
                <c:pt idx="364">
                  <c:v>81</c:v>
                </c:pt>
                <c:pt idx="365">
                  <c:v>62</c:v>
                </c:pt>
                <c:pt idx="366">
                  <c:v>28</c:v>
                </c:pt>
                <c:pt idx="367">
                  <c:v>34</c:v>
                </c:pt>
                <c:pt idx="368">
                  <c:v>32</c:v>
                </c:pt>
                <c:pt idx="369">
                  <c:v>69</c:v>
                </c:pt>
                <c:pt idx="370">
                  <c:v>41</c:v>
                </c:pt>
                <c:pt idx="371">
                  <c:v>31</c:v>
                </c:pt>
                <c:pt idx="372">
                  <c:v>91</c:v>
                </c:pt>
                <c:pt idx="373">
                  <c:v>54</c:v>
                </c:pt>
                <c:pt idx="374">
                  <c:v>32</c:v>
                </c:pt>
                <c:pt idx="375">
                  <c:v>57</c:v>
                </c:pt>
                <c:pt idx="376">
                  <c:v>25</c:v>
                </c:pt>
                <c:pt idx="377">
                  <c:v>83</c:v>
                </c:pt>
                <c:pt idx="378">
                  <c:v>73</c:v>
                </c:pt>
                <c:pt idx="379">
                  <c:v>41</c:v>
                </c:pt>
                <c:pt idx="380">
                  <c:v>75</c:v>
                </c:pt>
                <c:pt idx="381">
                  <c:v>65</c:v>
                </c:pt>
                <c:pt idx="382">
                  <c:v>37</c:v>
                </c:pt>
                <c:pt idx="383">
                  <c:v>60</c:v>
                </c:pt>
                <c:pt idx="384">
                  <c:v>100</c:v>
                </c:pt>
                <c:pt idx="385">
                  <c:v>60</c:v>
                </c:pt>
                <c:pt idx="386">
                  <c:v>98</c:v>
                </c:pt>
                <c:pt idx="387">
                  <c:v>57</c:v>
                </c:pt>
                <c:pt idx="388">
                  <c:v>92</c:v>
                </c:pt>
                <c:pt idx="389">
                  <c:v>38</c:v>
                </c:pt>
                <c:pt idx="390">
                  <c:v>21</c:v>
                </c:pt>
                <c:pt idx="391">
                  <c:v>48</c:v>
                </c:pt>
                <c:pt idx="392">
                  <c:v>48</c:v>
                </c:pt>
                <c:pt idx="393">
                  <c:v>65</c:v>
                </c:pt>
                <c:pt idx="394">
                  <c:v>49</c:v>
                </c:pt>
                <c:pt idx="395">
                  <c:v>32</c:v>
                </c:pt>
                <c:pt idx="396">
                  <c:v>60</c:v>
                </c:pt>
                <c:pt idx="397">
                  <c:v>34</c:v>
                </c:pt>
                <c:pt idx="398">
                  <c:v>35</c:v>
                </c:pt>
                <c:pt idx="399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E5-4B68-9C20-D601BC6EE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6306144"/>
        <c:axId val="956303648"/>
      </c:lineChart>
      <c:dateAx>
        <c:axId val="956306144"/>
        <c:scaling>
          <c:orientation val="minMax"/>
          <c:max val="44404"/>
          <c:min val="44362"/>
        </c:scaling>
        <c:delete val="0"/>
        <c:axPos val="b"/>
        <c:numFmt formatCode="[$-409]d/mmm/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303648"/>
        <c:crosses val="autoZero"/>
        <c:auto val="0"/>
        <c:lblOffset val="100"/>
        <c:baseTimeUnit val="days"/>
      </c:dateAx>
      <c:valAx>
        <c:axId val="95630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306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5098-7F0A-4CC6-B198-BA26D0734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22185-13B6-4891-A4D7-E775E2F8C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E28A6-B9D7-4648-975A-B1CBC18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A029-CC07-43B9-A030-13577C58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165C-C0EB-4D78-B7E3-FC1C643B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8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BA41-CD7F-4FE6-9B84-D67CF876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2228-2BAE-4285-8E6D-CA6C0EB9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F74C-F6F0-4B4A-96CF-D91E4E63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D7802-3A8D-4433-8017-0A417404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6125-0475-4BAA-AAB6-EC1D20DA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E55AE-713F-4A74-9562-3CF4D7C8F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F076D-A5C5-486C-9D31-EC6038EA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B1AB-2243-4586-B2BB-F6A9773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C0084-757E-4905-B72D-D5F13A1E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40DF2-61A1-4674-B6ED-77E65135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9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0A38-C074-485C-8426-483F236C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A0C0-B1D1-4DD1-BD40-3230C7B9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8301-6291-4419-8120-D159D693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F40F-2055-4F6B-8DEE-E9B1C9D3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0E7B4-529D-4F42-A05A-8713A427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7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7DD9-3033-4D94-8F83-58FF23DA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FCF5-C400-427E-A07E-9FD01F74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0F0A0-0E55-4F17-9A02-DAFBEEE2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16D1-2E45-4593-909B-29C81678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989B-E964-4FE7-B537-D0F61C45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6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82B7-5696-4096-A396-A34F1BE2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8541-036F-4CB4-B3A2-8B43B0285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C2F00-4C67-4DED-91BD-BCFB9D29F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D9586-3245-41B3-A185-5EB3E3F8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A0902-6E94-42A4-89DA-44DC4E15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83994-9F58-4367-9DBC-03D91879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2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C312-463B-4502-B803-5E8A7053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2A1E9-36AC-44DB-B447-F968E4CA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3DDA0-9FC8-40CA-BE38-8719D06B8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C112D-67C1-4FEE-82DB-647D90A87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CE649-7766-48C5-BB48-D8AB8898B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CAB4C-9723-4142-B3DF-D5CDFB56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2AD7D-83F0-478B-885B-7BBDFEE6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6E026-2D80-4FBC-BD37-E3DE9F76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3E88-5844-4D2F-8C58-787E3119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AB88E-9D59-4F6D-84D1-11504C99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DA9A3-0BC2-48C2-9966-238E7902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2496-7FCF-4F24-A2A9-3FE3BFCF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0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254D7-0385-49A7-966C-086AE01B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19D7A-FA9F-4ED9-8ABA-CA678509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30F3-7E78-479B-90C9-37B8E738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0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9398-8F97-4CB5-A4BA-63472476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7622-6263-46D2-BC4E-A979D6B2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82B7-FACA-467C-8B65-F5712D208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05A2-678C-4830-AC65-1D6B2DC3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5EF9-D36C-429F-868D-3DA19840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93F4A-5DBA-45A9-980E-207D5DB3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1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9CC-F631-4112-BD51-333670B2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99C47-4111-43ED-8FF6-8CDF69A90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98541-BD5C-47B8-8A0A-A7B33ED3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A1C3C-1636-4ADF-9D55-9F40FAE3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5D0C-EB66-43FF-8B54-E3011121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D5E5-D0CA-4066-AF84-E957F044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42ECA-67CA-49EB-B92A-7755EB63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1E67-81C9-497C-90B4-1993920E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66E9-2B8A-46DD-B525-77543ACA8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1824E-D0F8-4E0D-AB23-E8B10B063AA9}" type="datetimeFigureOut">
              <a:rPr lang="en-IN" smtClean="0"/>
              <a:t>02-09-2021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06285-790D-4A31-9DA7-59E2BA275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5896-8BFD-4E14-ACF0-2DF6CC8C6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EAE0-14A3-4827-B2D3-02267D798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50B736-B97E-473D-BC1E-72CACFD9C34B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838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Francis</dc:creator>
  <cp:lastModifiedBy>Dennis Francis</cp:lastModifiedBy>
  <cp:revision>1</cp:revision>
  <dcterms:created xsi:type="dcterms:W3CDTF">2021-09-02T12:37:06Z</dcterms:created>
  <dcterms:modified xsi:type="dcterms:W3CDTF">2021-09-02T12:37:07Z</dcterms:modified>
</cp:coreProperties>
</file>