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999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2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362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58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44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46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50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90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95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8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14E9C-8663-4706-A7C8-50DCEA6B6FC6}" type="datetimeFigureOut">
              <a:rPr lang="hu-HU" smtClean="0"/>
              <a:t>2019. 10. 29.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5E90A-5932-48DC-A82B-33B605C1A2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44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custDataLst>
              <p:tags r:id="rId1"/>
            </p:custDataLst>
          </p:nvPr>
        </p:nvSpPr>
        <p:spPr bwMode="gray">
          <a:xfrm>
            <a:off x="1698625" y="2056516"/>
            <a:ext cx="139700" cy="13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Tx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8872" indent="-11887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Tx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" indent="-11887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Tx/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7472" indent="-11887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118872" algn="l" defTabSz="914400" rtl="0" eaLnBrk="1" latinLnBrk="0" hangingPunct="1">
              <a:spcBef>
                <a:spcPts val="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3">
              <a:spcBef>
                <a:spcPct val="0"/>
              </a:spcBef>
              <a:spcAft>
                <a:spcPct val="0"/>
              </a:spcAft>
              <a:defRPr/>
            </a:pPr>
            <a:fld id="{E0A93523-4BA1-44A6-8412-544EEA7171E9}" type="datetime'''''''''''''''''''''1''7'''''''''''''''''''''''''''">
              <a:rPr lang="en-US" altLang="en-US" sz="900" b="0">
                <a:solidFill>
                  <a:srgbClr val="0D2C40"/>
                </a:solidFill>
                <a:latin typeface="Arial" panose="020B0604020202020204"/>
                <a:sym typeface="+mn-lt"/>
              </a:rPr>
              <a:pPr algn="ctr" defTabSz="914333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z="900" b="0" dirty="0">
              <a:solidFill>
                <a:srgbClr val="0D2C40"/>
              </a:solidFill>
              <a:latin typeface="Arial" panose="020B0604020202020204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8132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dtVkq9RQyYOU2qs5IGY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Tamás Bunth</dc:creator>
  <cp:lastModifiedBy>Tamás Bunth</cp:lastModifiedBy>
  <cp:revision>1</cp:revision>
  <dcterms:created xsi:type="dcterms:W3CDTF">2019-10-29T12:32:31Z</dcterms:created>
  <dcterms:modified xsi:type="dcterms:W3CDTF">2019-10-29T12:33:02Z</dcterms:modified>
</cp:coreProperties>
</file>