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0" r:id="rId4"/>
  </p:sldMasterIdLst>
  <p:notesMasterIdLst>
    <p:notesMasterId r:id="rId7"/>
  </p:notesMasterIdLst>
  <p:handoutMasterIdLst>
    <p:handoutMasterId r:id="rId8"/>
  </p:handoutMasterIdLst>
  <p:sldIdLst>
    <p:sldId id="276" r:id="rId5"/>
    <p:sldId id="277" r:id="rId6"/>
  </p:sldIdLst>
  <p:sldSz cx="9144000" cy="6858000" type="screen4x3"/>
  <p:notesSz cx="6797675" cy="9926638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Közepesen sötét stílus 3 – 5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Közepesen sötét stílus 3 – 1. jelölőszín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11" autoAdjust="0"/>
  </p:normalViewPr>
  <p:slideViewPr>
    <p:cSldViewPr>
      <p:cViewPr varScale="1">
        <p:scale>
          <a:sx n="114" d="100"/>
          <a:sy n="114" d="100"/>
        </p:scale>
        <p:origin x="71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DC0BA-3F84-4B3D-A0CA-7E24D48452F2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C61EB-35D8-4B6B-A501-B97A5670702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96638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0CF2B-A183-4507-89F1-9E8111719EC2}" type="datetimeFigureOut">
              <a:rPr lang="hu-HU" smtClean="0"/>
              <a:t>2021. 12. 14.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A3DE9-2A46-48C9-A68B-583D665FB2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2584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A3DE9-2A46-48C9-A68B-583D665FB277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3885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49448-F6D5-4A0E-BA3B-A979310BDC26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2021. 12. 14.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E392F-423A-4B2F-819A-04E49CF4C524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204010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572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/>
              <a:t>Click to edit Master text styles</a:t>
            </a:r>
          </a:p>
          <a:p>
            <a:pPr lvl="1"/>
            <a:r>
              <a:rPr lang="hu-HU" dirty="0"/>
              <a:t>Second level</a:t>
            </a:r>
          </a:p>
          <a:p>
            <a:pPr lvl="2"/>
            <a:r>
              <a:rPr lang="hu-HU" dirty="0"/>
              <a:t>Third level</a:t>
            </a:r>
          </a:p>
          <a:p>
            <a:pPr lvl="3"/>
            <a:r>
              <a:rPr lang="hu-HU" dirty="0"/>
              <a:t>Fourth level</a:t>
            </a:r>
          </a:p>
          <a:p>
            <a:pPr lvl="4"/>
            <a:r>
              <a:rPr lang="hu-HU" dirty="0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334000" y="1600200"/>
            <a:ext cx="33528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3967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B1049448-F6D5-4A0E-BA3B-A979310BDC26}" type="datetimeFigureOut">
              <a:rPr lang="hu-HU" smtClean="0">
                <a:solidFill>
                  <a:prstClr val="black">
                    <a:tint val="75000"/>
                  </a:prstClr>
                </a:solidFill>
              </a:rPr>
              <a:pPr defTabSz="457200"/>
              <a:t>2021. 12. 14.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300E392F-423A-4B2F-819A-04E49CF4C524}" type="slidenum">
              <a:rPr lang="hu-HU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hu-HU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8" descr="prezentacio_2020_beliv_bg_ME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15" y="0"/>
            <a:ext cx="9142569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3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2" r:id="rId2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hu-HU" sz="3200" b="1" dirty="0" err="1">
                <a:solidFill>
                  <a:schemeClr val="tx2">
                    <a:lumMod val="75000"/>
                  </a:schemeClr>
                </a:solidFill>
              </a:rPr>
              <a:t>Title</a:t>
            </a:r>
            <a:endParaRPr lang="en-GB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9" name="Egyenes összekötő 8"/>
          <p:cNvCxnSpPr/>
          <p:nvPr/>
        </p:nvCxnSpPr>
        <p:spPr>
          <a:xfrm>
            <a:off x="0" y="90872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artalom helye 2"/>
          <p:cNvSpPr txBox="1">
            <a:spLocks/>
          </p:cNvSpPr>
          <p:nvPr/>
        </p:nvSpPr>
        <p:spPr>
          <a:xfrm>
            <a:off x="235170" y="1124744"/>
            <a:ext cx="8568952" cy="489654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840" indent="-358560">
              <a:spcBef>
                <a:spcPts val="479"/>
              </a:spcBef>
              <a:buClr>
                <a:srgbClr val="254061"/>
              </a:buClr>
              <a:buFont typeface="Arial"/>
              <a:buChar char="•"/>
            </a:pPr>
            <a:r>
              <a:rPr lang="hu-HU" sz="2400" spc="-1" dirty="0" err="1">
                <a:solidFill>
                  <a:srgbClr val="254061"/>
                </a:solidFill>
              </a:rPr>
              <a:t>Bullet</a:t>
            </a:r>
            <a:r>
              <a:rPr lang="hu-HU" sz="2400" spc="-1" dirty="0">
                <a:solidFill>
                  <a:srgbClr val="254061"/>
                </a:solidFill>
              </a:rPr>
              <a:t> </a:t>
            </a:r>
            <a:r>
              <a:rPr lang="hu-HU" sz="2400" spc="-1" dirty="0" err="1">
                <a:solidFill>
                  <a:srgbClr val="254061"/>
                </a:solidFill>
              </a:rPr>
              <a:t>Point</a:t>
            </a:r>
            <a:r>
              <a:rPr lang="hu-HU" sz="2400" spc="-1" dirty="0">
                <a:solidFill>
                  <a:srgbClr val="254061"/>
                </a:solidFill>
              </a:rPr>
              <a:t> 1</a:t>
            </a:r>
          </a:p>
          <a:p>
            <a:pPr marL="447840" indent="-358560">
              <a:spcBef>
                <a:spcPts val="479"/>
              </a:spcBef>
              <a:buClr>
                <a:srgbClr val="254061"/>
              </a:buClr>
              <a:buFont typeface="Arial"/>
              <a:buChar char="•"/>
            </a:pPr>
            <a:r>
              <a:rPr lang="hu-HU" sz="2400" spc="-1" dirty="0" err="1">
                <a:solidFill>
                  <a:srgbClr val="254061"/>
                </a:solidFill>
              </a:rPr>
              <a:t>Bullet</a:t>
            </a:r>
            <a:r>
              <a:rPr lang="hu-HU" sz="2400" spc="-1" dirty="0">
                <a:solidFill>
                  <a:srgbClr val="254061"/>
                </a:solidFill>
              </a:rPr>
              <a:t> </a:t>
            </a:r>
            <a:r>
              <a:rPr lang="hu-HU" sz="2400" spc="-1" dirty="0" err="1">
                <a:solidFill>
                  <a:srgbClr val="254061"/>
                </a:solidFill>
              </a:rPr>
              <a:t>Point</a:t>
            </a:r>
            <a:r>
              <a:rPr lang="hu-HU" sz="2400" spc="-1" dirty="0">
                <a:solidFill>
                  <a:srgbClr val="254061"/>
                </a:solidFill>
              </a:rPr>
              <a:t> 2</a:t>
            </a:r>
            <a:endParaRPr lang="hu-H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93322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34E18D-BE60-472B-9EE4-EC4C81EBE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A2654F-2FD7-4478-9123-2CA85B6A0F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Kép helye 3">
            <a:extLst>
              <a:ext uri="{FF2B5EF4-FFF2-40B4-BE49-F238E27FC236}">
                <a16:creationId xmlns:a16="http://schemas.microsoft.com/office/drawing/2014/main" id="{B8AC5474-EB9B-47E0-84F4-5C244830AA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943502549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2_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8E0EEA1FDF22B4AB9A41CD42CC14085" ma:contentTypeVersion="1" ma:contentTypeDescription="Új dokumentum létrehozása." ma:contentTypeScope="" ma:versionID="3fca4aae0ccb6bb53f9dfb35bb65603f">
  <xsd:schema xmlns:xsd="http://www.w3.org/2001/XMLSchema" xmlns:xs="http://www.w3.org/2001/XMLSchema" xmlns:p="http://schemas.microsoft.com/office/2006/metadata/properties" xmlns:ns2="1912680a-3fbf-4781-a727-3cadb64feb6e" targetNamespace="http://schemas.microsoft.com/office/2006/metadata/properties" ma:root="true" ma:fieldsID="f64fd50740304cbc31cf1f1e2d701ee6" ns2:_="">
    <xsd:import namespace="1912680a-3fbf-4781-a727-3cadb64feb6e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2680a-3fbf-4781-a727-3cadb64feb6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629FD1-B2E9-4024-BAA0-2A5AF2A5C5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FCC65F-A90E-4974-BA8C-BD847B51AE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12680a-3fbf-4781-a727-3cadb64feb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4E8ED5-C75C-4897-84EB-B65FE5F9C54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Diavetítés a képernyőre (4:3 oldalarány)</PresentationFormat>
  <Paragraphs>4</Paragraphs>
  <Slides>2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5" baseType="lpstr">
      <vt:lpstr>Arial</vt:lpstr>
      <vt:lpstr>Calibri</vt:lpstr>
      <vt:lpstr>2_Office-téma</vt:lpstr>
      <vt:lpstr>Title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2020-01-23T09:33:37Z</dcterms:created>
  <dcterms:modified xsi:type="dcterms:W3CDTF">2021-12-14T08:38:26Z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0x010100A8E0EEA1FDF22B4AB9A41CD42CC14085</vt:lpwstr>
  </property>
</Properties>
</file>