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4"/>
  </p:sldMasterIdLst>
  <p:notesMasterIdLst>
    <p:notesMasterId r:id="rId6"/>
  </p:notesMasterIdLst>
  <p:sldIdLst>
    <p:sldId id="516" r:id="rId5"/>
  </p:sldIdLst>
  <p:sldSz cx="12192000" cy="6858000"/>
  <p:notesSz cx="6858000" cy="232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.R. Bosworth" initials="TB" lastIdx="3" clrIdx="0">
    <p:extLst>
      <p:ext uri="{19B8F6BF-5375-455C-9EA6-DF929625EA0E}">
        <p15:presenceInfo xmlns:p15="http://schemas.microsoft.com/office/powerpoint/2012/main" userId="T.R. Bosworth" providerId="None"/>
      </p:ext>
    </p:extLst>
  </p:cmAuthor>
  <p:cmAuthor id="2" name="Olga Gonzalez" initials="OG" lastIdx="23" clrIdx="1">
    <p:extLst>
      <p:ext uri="{19B8F6BF-5375-455C-9EA6-DF929625EA0E}">
        <p15:presenceInfo xmlns:p15="http://schemas.microsoft.com/office/powerpoint/2012/main" userId="S::olga.gonzalez@suse.com::401d83be-d6a4-4b2c-80ab-ec14cccf2f77" providerId="AD"/>
      </p:ext>
    </p:extLst>
  </p:cmAuthor>
  <p:cmAuthor id="3" name="Raj Meel" initials="RM" lastIdx="1" clrIdx="2">
    <p:extLst>
      <p:ext uri="{19B8F6BF-5375-455C-9EA6-DF929625EA0E}">
        <p15:presenceInfo xmlns:p15="http://schemas.microsoft.com/office/powerpoint/2012/main" userId="S-1-5-21-1994326832-1066739575-5522801-86648" providerId="AD"/>
      </p:ext>
    </p:extLst>
  </p:cmAuthor>
  <p:cmAuthor id="4" name="Jennifer Kotzen" initials="JK" lastIdx="2" clrIdx="3">
    <p:extLst>
      <p:ext uri="{19B8F6BF-5375-455C-9EA6-DF929625EA0E}">
        <p15:presenceInfo xmlns:p15="http://schemas.microsoft.com/office/powerpoint/2012/main" userId="Jennifer Kotzen" providerId="None"/>
      </p:ext>
    </p:extLst>
  </p:cmAuthor>
  <p:cmAuthor id="5" name="T.R. Bosworth" initials="TB [2]" lastIdx="2" clrIdx="4">
    <p:extLst>
      <p:ext uri="{19B8F6BF-5375-455C-9EA6-DF929625EA0E}">
        <p15:presenceInfo xmlns:p15="http://schemas.microsoft.com/office/powerpoint/2012/main" userId="S::thomas.bosworth@suse.com::698d7d96-7c7b-46ac-b1bd-7bfa602ff4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2B5C7-0B21-0FC0-6510-292F32DF6AEE}" v="173" dt="2020-05-04T13:56:58.684"/>
    <p1510:client id="{ACB19230-B785-3816-913A-88E5CDC382E5}" v="38" dt="2020-06-16T22:00:34.346"/>
    <p1510:client id="{ADFFC9FD-C5D9-CE43-B195-B7AC3CE5B543}" v="4" dt="2020-05-03T15:02:22.305"/>
    <p1510:client id="{CF070744-E73C-5804-86E3-72EFB9A6E978}" v="1" dt="2020-05-04T16:46:19.065"/>
    <p1510:client id="{CFAB36C2-583B-7A34-4378-4A9228DF3D44}" v="21" dt="2020-06-17T16:14:42.481"/>
    <p1510:client id="{E1CE9DF0-47D0-D930-1489-F1993E34F118}" v="154" dt="2020-05-05T15:14:41.439"/>
    <p1510:client id="{F0221BBE-5177-C858-A26B-D34ED5A66EBC}" v="4" dt="2020-05-05T11:39:11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3" autoAdjust="0"/>
  </p:normalViewPr>
  <p:slideViewPr>
    <p:cSldViewPr snapToGrid="0">
      <p:cViewPr varScale="1">
        <p:scale>
          <a:sx n="76" d="100"/>
          <a:sy n="7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A44B3-390C-4971-937D-D2CD7293B477}" type="datetimeFigureOut">
              <a:rPr lang="en-US" smtClean="0"/>
              <a:t>2021-01-04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11C87-70AD-4940-98CD-0A34D1FA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54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37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3554" rtl="0" eaLnBrk="1" latinLnBrk="0" hangingPunct="1">
        <a:lnSpc>
          <a:spcPct val="90000"/>
        </a:lnSpc>
        <a:spcBef>
          <a:spcPct val="0"/>
        </a:spcBef>
        <a:buNone/>
        <a:defRPr sz="373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0" indent="0" algn="l" defTabSz="913554" rtl="0" eaLnBrk="1" latinLnBrk="0" hangingPunct="1">
        <a:lnSpc>
          <a:spcPct val="150000"/>
        </a:lnSpc>
        <a:spcBef>
          <a:spcPts val="1332"/>
        </a:spcBef>
        <a:buFont typeface="Arial" panose="020B0604020202020204" pitchFamily="34" charset="0"/>
        <a:buNone/>
        <a:defRPr sz="2398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357386" indent="-357386" algn="l" defTabSz="913554" rtl="0" eaLnBrk="1" latinLnBrk="0" hangingPunct="1">
        <a:lnSpc>
          <a:spcPct val="150000"/>
        </a:lnSpc>
        <a:spcBef>
          <a:spcPts val="1332"/>
        </a:spcBef>
        <a:buFont typeface="Arial" panose="020B0604020202020204" pitchFamily="34" charset="0"/>
        <a:buChar char="•"/>
        <a:defRPr sz="1865" kern="1200">
          <a:solidFill>
            <a:srgbClr val="000000"/>
          </a:solidFill>
          <a:latin typeface="+mn-lt"/>
          <a:ea typeface="+mn-ea"/>
          <a:cs typeface="+mn-cs"/>
        </a:defRPr>
      </a:lvl2pPr>
      <a:lvl3pPr marL="987885" indent="-378849" algn="l" defTabSz="913554" rtl="0" eaLnBrk="1" latinLnBrk="0" hangingPunct="1">
        <a:lnSpc>
          <a:spcPct val="150000"/>
        </a:lnSpc>
        <a:spcBef>
          <a:spcPts val="666"/>
        </a:spcBef>
        <a:buFont typeface="Arial" panose="020B0604020202020204" pitchFamily="34" charset="0"/>
        <a:buChar char="•"/>
        <a:defRPr sz="1599" kern="1200">
          <a:solidFill>
            <a:srgbClr val="000000"/>
          </a:solidFill>
          <a:latin typeface="+mn-lt"/>
          <a:ea typeface="+mn-ea"/>
          <a:cs typeface="+mn-cs"/>
        </a:defRPr>
      </a:lvl3pPr>
      <a:lvl4pPr marL="1598720" indent="-378849" algn="l" defTabSz="913554" rtl="0" eaLnBrk="1" latinLnBrk="0" hangingPunct="1">
        <a:lnSpc>
          <a:spcPct val="150000"/>
        </a:lnSpc>
        <a:spcBef>
          <a:spcPts val="666"/>
        </a:spcBef>
        <a:buFont typeface="Arial" panose="020B0604020202020204" pitchFamily="34" charset="0"/>
        <a:buChar char="•"/>
        <a:defRPr sz="1465" kern="1200">
          <a:solidFill>
            <a:srgbClr val="000000"/>
          </a:solidFill>
          <a:latin typeface="+mn-lt"/>
          <a:ea typeface="+mn-ea"/>
          <a:cs typeface="+mn-cs"/>
        </a:defRPr>
      </a:lvl4pPr>
      <a:lvl5pPr marL="2055497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4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5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16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204">
          <p15:clr>
            <a:srgbClr val="F26B43"/>
          </p15:clr>
        </p15:guide>
        <p15:guide id="4" pos="544">
          <p15:clr>
            <a:srgbClr val="F26B43"/>
          </p15:clr>
        </p15:guide>
        <p15:guide id="5" orient="horz" pos="261">
          <p15:clr>
            <a:srgbClr val="F26B43"/>
          </p15:clr>
        </p15:guide>
        <p15:guide id="6" orient="horz" pos="442">
          <p15:clr>
            <a:srgbClr val="F26B43"/>
          </p15:clr>
        </p15:guide>
        <p15:guide id="7" orient="horz" pos="578">
          <p15:clr>
            <a:srgbClr val="F26B43"/>
          </p15:clr>
        </p15:guide>
        <p15:guide id="8" orient="horz" pos="714">
          <p15:clr>
            <a:srgbClr val="F26B43"/>
          </p15:clr>
        </p15:guide>
        <p15:guide id="9" pos="557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746738" y="1406769"/>
            <a:ext cx="0" cy="0"/>
          </a:xfrm>
        </p:spPr>
        <p:txBody>
          <a:bodyPr anchor="t"/>
          <a:lstStyle/>
          <a:p>
            <a:pPr algn="ctr" defTabSz="914377">
              <a:defRPr/>
            </a:pPr>
            <a:r>
              <a:rPr lang="en-US" sz="900" dirty="0">
                <a:solidFill>
                  <a:srgbClr val="0D2C40"/>
                </a:solidFill>
                <a:latin typeface="Arial"/>
              </a:rPr>
              <a:t>Green and blue, we love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48727"/>
      </p:ext>
    </p:extLst>
  </p:cSld>
  <p:clrMapOvr>
    <a:masterClrMapping/>
  </p:clrMapOvr>
</p:sld>
</file>

<file path=ppt/theme/theme1.xml><?xml version="1.0" encoding="utf-8"?>
<a:theme xmlns:a="http://schemas.openxmlformats.org/drawingml/2006/main" name="5_SUSECON 20">
  <a:themeElements>
    <a:clrScheme name="SuSE">
      <a:dk1>
        <a:srgbClr val="003259"/>
      </a:dk1>
      <a:lt1>
        <a:srgbClr val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edium Green 1">
      <a:srgbClr val="00C081"/>
    </a:custClr>
    <a:custClr name="Dark Green 1">
      <a:srgbClr val="00B464"/>
    </a:custClr>
    <a:custClr name="Mid Blue 1">
      <a:srgbClr val="0081C3"/>
    </a:custClr>
    <a:custClr name="Sky Blue 1">
      <a:srgbClr val="58C3E4"/>
    </a:custClr>
    <a:custClr name="Light Bule 1">
      <a:srgbClr val="ADDFED"/>
    </a:custClr>
    <a:custClr name="Light Yellow 1">
      <a:srgbClr val="FEF17F"/>
    </a:custClr>
    <a:custClr name="Goldenrod 1">
      <a:srgbClr val="FFC90D"/>
    </a:custClr>
    <a:custClr name="Medium Orange 1">
      <a:srgbClr val="FF7546"/>
    </a:custClr>
    <a:custClr name="Light Pink 1">
      <a:srgbClr val="FFA2C9"/>
    </a:custClr>
    <a:custClr name="Dark Purple 1">
      <a:srgbClr val="9B50AA"/>
    </a:custClr>
    <a:custClr name="Medium Green 2">
      <a:srgbClr val="40FFC0"/>
    </a:custClr>
    <a:custClr name="Dark Green 2">
      <a:srgbClr val="38FFA6"/>
    </a:custClr>
    <a:custClr name="Mid Blue 2">
      <a:srgbClr val="42BFFE"/>
    </a:custClr>
    <a:custClr name="Sky Blue 2">
      <a:srgbClr val="57D6FF"/>
    </a:custClr>
    <a:custClr name="Light Bule 2">
      <a:srgbClr val="248BA8"/>
    </a:custClr>
    <a:custClr name="Light Yellow 2">
      <a:srgbClr val="FEFCB2"/>
    </a:custClr>
    <a:custClr name="Goldenrod 2">
      <a:srgbClr val="FFDE6D"/>
    </a:custClr>
    <a:custClr name="Medium Orange 2">
      <a:srgbClr val="FFAC8F"/>
    </a:custClr>
    <a:custClr name="Light Pink 2">
      <a:srgbClr val="D00057"/>
    </a:custClr>
    <a:custClr name="Dark Purple 2">
      <a:srgbClr val="C394CD"/>
    </a:custClr>
    <a:custClr name="Medium Green 3">
      <a:srgbClr val="7FFFD5"/>
    </a:custClr>
    <a:custClr name="Dark Green 3">
      <a:srgbClr val="7BFFC4"/>
    </a:custClr>
    <a:custClr name="Mid Blue 3">
      <a:srgbClr val="81D4FE"/>
    </a:custClr>
    <a:custClr name="Sky Blue 3">
      <a:srgbClr val="8FE4FF"/>
    </a:custClr>
    <a:custClr name="Light Bule 3">
      <a:srgbClr val="58BEDA"/>
    </a:custClr>
    <a:custClr name="Light Yellow 3">
      <a:srgbClr val="FEFDCB"/>
    </a:custClr>
    <a:custClr name="Goldenrod 3">
      <a:srgbClr val="FEE99E"/>
    </a:custClr>
    <a:custClr name="Medium Orange 3">
      <a:srgbClr val="FFC7B5"/>
    </a:custClr>
    <a:custClr name="Light Pink 3">
      <a:srgbClr val="FF398C"/>
    </a:custClr>
    <a:custClr name="Dark Purple 3">
      <a:srgbClr val="D7B8DD"/>
    </a:custClr>
    <a:custClr name="Medium Green 4">
      <a:srgbClr val="BFFFEA"/>
    </a:custClr>
    <a:custClr name="Dark Green 4">
      <a:srgbClr val="BDFFE1"/>
    </a:custClr>
    <a:custClr name="Mid Blue 4">
      <a:srgbClr val="C0E9FE"/>
    </a:custClr>
    <a:custClr name="Sky Blue 4">
      <a:srgbClr val="C7F1FF"/>
    </a:custClr>
    <a:custClr name="Light Bule 4">
      <a:srgbClr val="8BD1E5"/>
    </a:custClr>
    <a:custClr name="Light Yellow 4">
      <a:srgbClr val="FFF4CE"/>
    </a:custClr>
    <a:custClr name="Goldenrod 4">
      <a:srgbClr val="FFF4CE"/>
    </a:custClr>
    <a:custClr name="Medium Orange 4">
      <a:srgbClr val="FFE3DA"/>
    </a:custClr>
    <a:custClr name="Light Pink 4">
      <a:srgbClr val="FF78B0"/>
    </a:custClr>
    <a:custClr name="Dark Purple 4">
      <a:srgbClr val="EBDBEE"/>
    </a:custClr>
  </a:custClrLst>
  <a:extLst>
    <a:ext uri="{05A4C25C-085E-4340-85A3-A5531E510DB2}">
      <thm15:themeFamily xmlns:thm15="http://schemas.microsoft.com/office/thememl/2012/main" name="SUSE" id="{47903FA0-0941-4994-9CBD-BFAF65AD1F3F}" vid="{22294C31-00E1-486F-8B23-CA84EC387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6AFA321B66FC4C9CE80527BAB3B2F0" ma:contentTypeVersion="13" ma:contentTypeDescription="Create a new document." ma:contentTypeScope="" ma:versionID="921b0e09843f93929bfde7fef1a10415">
  <xsd:schema xmlns:xsd="http://www.w3.org/2001/XMLSchema" xmlns:xs="http://www.w3.org/2001/XMLSchema" xmlns:p="http://schemas.microsoft.com/office/2006/metadata/properties" xmlns:ns3="fcf3ba0c-80ef-44da-92d0-4f0fd1e1e4fd" xmlns:ns4="3476407b-95d3-4acf-8492-6dfadd2fc271" targetNamespace="http://schemas.microsoft.com/office/2006/metadata/properties" ma:root="true" ma:fieldsID="da9b52d815698614935620b6f31b0dec" ns3:_="" ns4:_="">
    <xsd:import namespace="fcf3ba0c-80ef-44da-92d0-4f0fd1e1e4fd"/>
    <xsd:import namespace="3476407b-95d3-4acf-8492-6dfadd2fc27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3ba0c-80ef-44da-92d0-4f0fd1e1e4f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6407b-95d3-4acf-8492-6dfadd2fc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31D1E2-F640-4918-9908-9496428989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f3ba0c-80ef-44da-92d0-4f0fd1e1e4fd"/>
    <ds:schemaRef ds:uri="3476407b-95d3-4acf-8492-6dfadd2fc2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1784EB-7548-4749-A51C-4157DC64B2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264161-7CBF-4A8A-8B28-ABAFB64A28B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5_SUSECON 20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Operations &amp; Global Campaigns – September ‘18</dc:title>
  <dc:creator>Joanne Eames</dc:creator>
  <cp:lastModifiedBy>Miklos</cp:lastModifiedBy>
  <cp:revision>55</cp:revision>
  <dcterms:created xsi:type="dcterms:W3CDTF">2019-12-11T14:34:58Z</dcterms:created>
  <dcterms:modified xsi:type="dcterms:W3CDTF">2021-01-04T11:37:29Z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0x010100316AFA321B66FC4C9CE80527BAB3B2F0</vt:lpwstr>
  </property>
</Properties>
</file>