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93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30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1561" y="914400"/>
            <a:ext cx="4492101" cy="784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tr-TR" sz="500" dirty="0"/>
          </a:p>
          <a:p>
            <a:endParaRPr lang="tr-TR" sz="500" dirty="0" smtClean="0"/>
          </a:p>
          <a:p>
            <a:endParaRPr lang="tr-TR" sz="500" dirty="0"/>
          </a:p>
          <a:p>
            <a:endParaRPr lang="tr-TR" sz="500" dirty="0" smtClean="0"/>
          </a:p>
          <a:p>
            <a:endParaRPr lang="tr-TR" sz="500" dirty="0"/>
          </a:p>
          <a:p>
            <a:endParaRPr lang="tr-TR" sz="500" dirty="0" smtClean="0"/>
          </a:p>
          <a:p>
            <a:endParaRPr lang="tr-TR" sz="500" dirty="0"/>
          </a:p>
          <a:p>
            <a:endParaRPr lang="tr-TR" sz="500" dirty="0" smtClean="0"/>
          </a:p>
          <a:p>
            <a:endParaRPr lang="tr-TR" sz="500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6862439" y="914400"/>
            <a:ext cx="443883" cy="784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6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2022-01-10T21:57:32Z</dcterms:created>
  <dcterms:modified xsi:type="dcterms:W3CDTF">2022-01-10T21:58:38Z</dcterms:modified>
</cp:coreProperties>
</file>