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75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10A7B-A0FA-47FD-ADB5-9A5E073043C5}" type="datetimeFigureOut">
              <a:rPr lang="en-US"/>
              <a:pPr>
                <a:defRPr/>
              </a:pPr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46DA5-B143-41EA-9852-C444716C1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0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E1C1F-9813-4560-9FE8-89D4814E4E7E}" type="datetimeFigureOut">
              <a:rPr lang="en-US"/>
              <a:pPr>
                <a:defRPr/>
              </a:pPr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AD7B8-BAB9-4C33-B7B5-A3E09A7212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2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4D6D-A8D6-4D3E-9B5D-723FA4559DDC}" type="datetimeFigureOut">
              <a:rPr lang="en-US"/>
              <a:pPr>
                <a:defRPr/>
              </a:pPr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4A4BE-1192-48A0-B518-4C4D1601E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01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OpeningNot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0" indent="0">
              <a:spcBef>
                <a:spcPts val="1800"/>
              </a:spcBef>
              <a:buNone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3098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8"/>
          <p:cNvSpPr>
            <a:spLocks noChangeAspect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6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647700"/>
            <a:ext cx="1169988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7357" y="1440415"/>
            <a:ext cx="7394713" cy="2387600"/>
          </a:xfrm>
        </p:spPr>
        <p:txBody>
          <a:bodyPr anchor="b"/>
          <a:lstStyle>
            <a:lvl1pPr algn="l">
              <a:lnSpc>
                <a:spcPts val="4700"/>
              </a:lnSpc>
              <a:defRPr sz="43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7357" y="3902453"/>
            <a:ext cx="7394713" cy="1053863"/>
          </a:xfrm>
        </p:spPr>
        <p:txBody>
          <a:bodyPr>
            <a:noAutofit/>
          </a:bodyPr>
          <a:lstStyle>
            <a:lvl1pPr marL="0" indent="0" algn="l">
              <a:buNone/>
              <a:defRPr sz="2100" b="0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57356" y="5624989"/>
            <a:ext cx="7394712" cy="7313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300" b="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300" b="0"/>
            </a:lvl2pPr>
            <a:lvl3pPr marL="0" indent="0">
              <a:spcBef>
                <a:spcPts val="0"/>
              </a:spcBef>
              <a:buNone/>
              <a:defRPr sz="1300" b="0"/>
            </a:lvl3pPr>
            <a:lvl4pPr marL="0" indent="0">
              <a:spcBef>
                <a:spcPts val="0"/>
              </a:spcBef>
              <a:buNone/>
              <a:defRPr sz="1300" b="0"/>
            </a:lvl4pPr>
            <a:lvl5pPr marL="0" indent="0">
              <a:spcBef>
                <a:spcPts val="0"/>
              </a:spcBef>
              <a:buNone/>
              <a:defRPr sz="1300" b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3272292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8"/>
          <p:cNvSpPr>
            <a:spLocks noChangeAspect="1"/>
          </p:cNvSpPr>
          <p:nvPr userDrawn="1"/>
        </p:nvSpPr>
        <p:spPr bwMode="auto">
          <a:xfrm>
            <a:off x="0" y="0"/>
            <a:ext cx="12192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2219845"/>
            <a:ext cx="10160000" cy="2418313"/>
          </a:xfrm>
        </p:spPr>
        <p:txBody>
          <a:bodyPr anchor="ctr"/>
          <a:lstStyle>
            <a:lvl1pPr>
              <a:defRPr sz="43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663363" y="6408738"/>
            <a:ext cx="255587" cy="255587"/>
          </a:xfrm>
          <a:solidFill>
            <a:schemeClr val="bg1"/>
          </a:solidFill>
        </p:spPr>
        <p:txBody>
          <a:bodyPr/>
          <a:lstStyle>
            <a:lvl1pPr>
              <a:defRPr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711146CB-91DF-4421-B91B-0614D98B87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82006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8"/>
          <p:cNvSpPr>
            <a:spLocks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2219845"/>
            <a:ext cx="10160000" cy="2418313"/>
          </a:xfrm>
        </p:spPr>
        <p:txBody>
          <a:bodyPr anchor="ctr"/>
          <a:lstStyle>
            <a:lvl1pPr>
              <a:defRPr sz="43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39144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8"/>
          <p:cNvSpPr>
            <a:spLocks noChangeAspect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2219845"/>
            <a:ext cx="10160000" cy="2418313"/>
          </a:xfrm>
        </p:spPr>
        <p:txBody>
          <a:bodyPr anchor="ctr"/>
          <a:lstStyle>
            <a:lvl1pPr>
              <a:defRPr sz="43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663363" y="6408738"/>
            <a:ext cx="255587" cy="255587"/>
          </a:xfrm>
          <a:solidFill>
            <a:schemeClr val="bg1"/>
          </a:solidFill>
        </p:spPr>
        <p:txBody>
          <a:bodyPr/>
          <a:lstStyle>
            <a:lvl1pPr>
              <a:defRPr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56B3F4A-317E-45F3-837D-B19386EE1C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45988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8"/>
          <p:cNvSpPr>
            <a:spLocks noChangeAspect="1"/>
          </p:cNvSpPr>
          <p:nvPr userDrawn="1"/>
        </p:nvSpPr>
        <p:spPr bwMode="auto">
          <a:xfrm>
            <a:off x="0" y="0"/>
            <a:ext cx="12192000" cy="68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2219845"/>
            <a:ext cx="10160000" cy="2418313"/>
          </a:xfrm>
        </p:spPr>
        <p:txBody>
          <a:bodyPr anchor="ctr"/>
          <a:lstStyle>
            <a:lvl1pPr>
              <a:defRPr sz="430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663363" y="6408738"/>
            <a:ext cx="255587" cy="255587"/>
          </a:xfrm>
          <a:solidFill>
            <a:schemeClr val="bg1"/>
          </a:solidFill>
        </p:spPr>
        <p:txBody>
          <a:bodyPr/>
          <a:lstStyle>
            <a:lvl1pPr>
              <a:defRPr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0CE94A1-D09E-4605-A85E-F1FC408E76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44052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20AA3-1226-47BF-945E-1DD95F4361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02615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Content-Photo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19178" y="0"/>
            <a:ext cx="11872823" cy="6858000"/>
          </a:xfrm>
        </p:spPr>
        <p:txBody>
          <a:bodyPr rtlCol="0">
            <a:noAutofit/>
          </a:bodyPr>
          <a:lstStyle>
            <a:lvl1pPr algn="ctr">
              <a:defRPr baseline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192" y="1627633"/>
            <a:ext cx="10187608" cy="16534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A84EF-654A-4C87-9F05-90B027D7A2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8481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4D2AB-19B7-4148-84F0-0DC1D3FB322B}" type="datetimeFigureOut">
              <a:rPr lang="en-US"/>
              <a:pPr>
                <a:defRPr/>
              </a:pPr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1AD2A-F16C-4D96-9FE7-C5A916C5F0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04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192" y="1842054"/>
            <a:ext cx="10187608" cy="4377775"/>
          </a:xfrm>
        </p:spPr>
        <p:txBody>
          <a:bodyPr/>
          <a:lstStyle>
            <a:lvl1pPr marL="173034" indent="-173034">
              <a:buFont typeface="Arial" panose="020B0604020202020204" pitchFamily="34" charset="0"/>
              <a:buChar char="•"/>
              <a:defRPr sz="1700" b="0"/>
            </a:lvl1pPr>
            <a:lvl2pPr marL="457189" indent="-112711">
              <a:buFont typeface="Arial" panose="020B0604020202020204" pitchFamily="34" charset="0"/>
              <a:buChar char="-"/>
              <a:defRPr sz="1400" b="0"/>
            </a:lvl2pPr>
            <a:lvl3pPr marL="630223" indent="-60324">
              <a:defRPr sz="1200"/>
            </a:lvl3pPr>
            <a:lvl4pPr marL="741344" indent="-112711">
              <a:defRPr sz="1000"/>
            </a:lvl4pPr>
            <a:lvl5pPr marL="854053" indent="-112711"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166286" y="1231763"/>
            <a:ext cx="10187516" cy="438151"/>
          </a:xfrm>
        </p:spPr>
        <p:txBody>
          <a:bodyPr anchor="ctr"/>
          <a:lstStyle>
            <a:lvl1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6D424-CACA-4251-8D5E-229D2C618E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52257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title-Photo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23491" y="-6773"/>
            <a:ext cx="11868509" cy="6876288"/>
          </a:xfrm>
        </p:spPr>
        <p:txBody>
          <a:bodyPr rtlCol="0">
            <a:noAutofit/>
          </a:bodyPr>
          <a:lstStyle>
            <a:lvl1pPr algn="ctr">
              <a:defRPr baseline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192" y="1842054"/>
            <a:ext cx="10187608" cy="1409148"/>
          </a:xfrm>
        </p:spPr>
        <p:txBody>
          <a:bodyPr/>
          <a:lstStyle>
            <a:lvl1pPr marL="173034" indent="-173034">
              <a:buFont typeface="Arial" panose="020B0604020202020204" pitchFamily="34" charset="0"/>
              <a:buChar char="•"/>
              <a:defRPr sz="1700" b="0"/>
            </a:lvl1pPr>
            <a:lvl2pPr marL="457189" indent="-112711">
              <a:buFont typeface="Arial" panose="020B0604020202020204" pitchFamily="34" charset="0"/>
              <a:buChar char="-"/>
              <a:defRPr sz="1400" b="0"/>
            </a:lvl2pPr>
            <a:lvl3pPr marL="630223" indent="-60324">
              <a:defRPr sz="1200"/>
            </a:lvl3pPr>
            <a:lvl4pPr marL="741344" indent="-112711">
              <a:defRPr sz="1000"/>
            </a:lvl4pPr>
            <a:lvl5pPr marL="854053" indent="-112711"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166286" y="1231763"/>
            <a:ext cx="10187516" cy="438151"/>
          </a:xfrm>
        </p:spPr>
        <p:txBody>
          <a:bodyPr anchor="ctr"/>
          <a:lstStyle>
            <a:lvl1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9C2AD-A31B-433A-A6AA-4E120F0811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6147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192" y="1842054"/>
            <a:ext cx="4920973" cy="4377775"/>
          </a:xfrm>
        </p:spPr>
        <p:txBody>
          <a:bodyPr/>
          <a:lstStyle>
            <a:lvl1pPr marL="173034" indent="-173034">
              <a:buFont typeface="Arial" panose="020B0604020202020204" pitchFamily="34" charset="0"/>
              <a:buChar char="•"/>
              <a:defRPr sz="1700" b="0"/>
            </a:lvl1pPr>
            <a:lvl2pPr marL="457189" indent="-112711">
              <a:buFont typeface="Arial" panose="020B0604020202020204" pitchFamily="34" charset="0"/>
              <a:buChar char="-"/>
              <a:defRPr sz="1400" b="0"/>
            </a:lvl2pPr>
            <a:lvl3pPr marL="630223" indent="-60324">
              <a:defRPr sz="1200"/>
            </a:lvl3pPr>
            <a:lvl4pPr marL="741344" indent="-112711">
              <a:defRPr sz="1000"/>
            </a:lvl4pPr>
            <a:lvl5pPr marL="854053" indent="-112711"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166286" y="1231763"/>
            <a:ext cx="4920929" cy="438151"/>
          </a:xfrm>
        </p:spPr>
        <p:txBody>
          <a:bodyPr anchor="ctr"/>
          <a:lstStyle>
            <a:lvl1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6256083" y="1843018"/>
            <a:ext cx="4925568" cy="4377775"/>
          </a:xfrm>
        </p:spPr>
        <p:txBody>
          <a:bodyPr/>
          <a:lstStyle>
            <a:lvl1pPr marL="173034" indent="-173034">
              <a:buFont typeface="Arial" panose="020B0604020202020204" pitchFamily="34" charset="0"/>
              <a:buChar char="•"/>
              <a:defRPr sz="1700" b="0"/>
            </a:lvl1pPr>
            <a:lvl2pPr marL="457189" indent="-112711">
              <a:buFont typeface="Arial" panose="020B0604020202020204" pitchFamily="34" charset="0"/>
              <a:buChar char="-"/>
              <a:defRPr sz="1400" b="0"/>
            </a:lvl2pPr>
            <a:lvl3pPr marL="630223" indent="-60324">
              <a:defRPr sz="1200"/>
            </a:lvl3pPr>
            <a:lvl4pPr marL="741344" indent="-112711">
              <a:defRPr sz="1000"/>
            </a:lvl4pPr>
            <a:lvl5pPr marL="854053" indent="-112711"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256175" y="1232727"/>
            <a:ext cx="4925568" cy="438151"/>
          </a:xfrm>
        </p:spPr>
        <p:txBody>
          <a:bodyPr anchor="ctr"/>
          <a:lstStyle>
            <a:lvl1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DA682-5C65-408A-84F4-F7706BE64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51341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193" y="1842054"/>
            <a:ext cx="3260035" cy="437777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700" b="0"/>
            </a:lvl1pPr>
            <a:lvl2pPr marL="0" indent="0">
              <a:buFont typeface="Arial" panose="020B0604020202020204" pitchFamily="34" charset="0"/>
              <a:buNone/>
              <a:defRPr sz="1400" b="0"/>
            </a:lvl2pPr>
            <a:lvl3pPr marL="0" indent="0">
              <a:buNone/>
              <a:defRPr sz="1200"/>
            </a:lvl3pPr>
            <a:lvl4pPr marL="0" indent="0"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166287" y="1231763"/>
            <a:ext cx="3260005" cy="438151"/>
          </a:xfrm>
        </p:spPr>
        <p:txBody>
          <a:bodyPr anchor="ctr"/>
          <a:lstStyle>
            <a:lvl1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532245" y="1835429"/>
            <a:ext cx="3260035" cy="437777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700" b="0"/>
            </a:lvl1pPr>
            <a:lvl2pPr marL="0" indent="0">
              <a:buFont typeface="Arial" panose="020B0604020202020204" pitchFamily="34" charset="0"/>
              <a:buNone/>
              <a:defRPr sz="1400" b="0"/>
            </a:lvl2pPr>
            <a:lvl3pPr marL="0" indent="0">
              <a:buNone/>
              <a:defRPr sz="1200"/>
            </a:lvl3pPr>
            <a:lvl4pPr marL="0" indent="0"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532340" y="1225138"/>
            <a:ext cx="3260005" cy="438151"/>
          </a:xfrm>
        </p:spPr>
        <p:txBody>
          <a:bodyPr anchor="ctr"/>
          <a:lstStyle>
            <a:lvl1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7898300" y="1836393"/>
            <a:ext cx="3260035" cy="437777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700" b="0"/>
            </a:lvl1pPr>
            <a:lvl2pPr marL="0" indent="0">
              <a:buFont typeface="Arial" panose="020B0604020202020204" pitchFamily="34" charset="0"/>
              <a:buNone/>
              <a:defRPr sz="1400" b="0"/>
            </a:lvl2pPr>
            <a:lvl3pPr marL="0" indent="0">
              <a:buNone/>
              <a:defRPr sz="1200"/>
            </a:lvl3pPr>
            <a:lvl4pPr marL="0" indent="0"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898392" y="1226102"/>
            <a:ext cx="3260005" cy="438151"/>
          </a:xfrm>
        </p:spPr>
        <p:txBody>
          <a:bodyPr anchor="ctr"/>
          <a:lstStyle>
            <a:lvl1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A95B9-1A24-4835-A0BF-BD053F8B8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8232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194" y="1278836"/>
            <a:ext cx="2341217" cy="494099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700" b="1"/>
            </a:lvl1pPr>
            <a:lvl2pPr marL="0" indent="0">
              <a:buFont typeface="Arial" panose="020B0604020202020204" pitchFamily="34" charset="0"/>
              <a:buNone/>
              <a:defRPr sz="1400" b="0"/>
            </a:lvl2pPr>
            <a:lvl3pPr marL="0" indent="0">
              <a:buNone/>
              <a:defRPr sz="1200"/>
            </a:lvl3pPr>
            <a:lvl4pPr marL="0" indent="0"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3698830" y="1278836"/>
            <a:ext cx="2341217" cy="494099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700" b="1"/>
            </a:lvl1pPr>
            <a:lvl2pPr marL="0" indent="0">
              <a:buFont typeface="Arial" panose="020B0604020202020204" pitchFamily="34" charset="0"/>
              <a:buNone/>
              <a:defRPr sz="1400" b="0"/>
            </a:lvl2pPr>
            <a:lvl3pPr marL="0" indent="0">
              <a:buNone/>
              <a:defRPr sz="1200"/>
            </a:lvl3pPr>
            <a:lvl4pPr marL="0" indent="0"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4"/>
          </p:nvPr>
        </p:nvSpPr>
        <p:spPr>
          <a:xfrm>
            <a:off x="6231466" y="1278836"/>
            <a:ext cx="2341217" cy="494099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700" b="1"/>
            </a:lvl1pPr>
            <a:lvl2pPr marL="0" indent="0">
              <a:buFont typeface="Arial" panose="020B0604020202020204" pitchFamily="34" charset="0"/>
              <a:buNone/>
              <a:defRPr sz="1400" b="0"/>
            </a:lvl2pPr>
            <a:lvl3pPr marL="0" indent="0">
              <a:buNone/>
              <a:defRPr sz="1200"/>
            </a:lvl3pPr>
            <a:lvl4pPr marL="0" indent="0"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5"/>
          </p:nvPr>
        </p:nvSpPr>
        <p:spPr>
          <a:xfrm>
            <a:off x="8764104" y="1278836"/>
            <a:ext cx="2341217" cy="494099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700" b="1"/>
            </a:lvl1pPr>
            <a:lvl2pPr marL="0" indent="0">
              <a:buFont typeface="Arial" panose="020B0604020202020204" pitchFamily="34" charset="0"/>
              <a:buNone/>
              <a:defRPr sz="1400" b="0"/>
            </a:lvl2pPr>
            <a:lvl3pPr marL="0" indent="0">
              <a:buNone/>
              <a:defRPr sz="1200"/>
            </a:lvl3pPr>
            <a:lvl4pPr marL="0" indent="0"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85F39-1E02-4150-A85D-F6F1157E09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45256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166286" y="1258958"/>
            <a:ext cx="10187516" cy="1080052"/>
          </a:xfrm>
        </p:spPr>
        <p:txBody>
          <a:bodyPr/>
          <a:lstStyle>
            <a:lvl1pPr marL="0" indent="0">
              <a:spcBef>
                <a:spcPts val="0"/>
              </a:spcBef>
              <a:defRPr lang="en-US" sz="2000" b="1" kern="1200" baseline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166192" y="2623933"/>
            <a:ext cx="10187608" cy="3595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1FEF8-D064-4596-84AD-A38F72EB80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26647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1773" y="579808"/>
            <a:ext cx="7643192" cy="52189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10681" y="1239079"/>
            <a:ext cx="7643121" cy="726800"/>
          </a:xfrm>
        </p:spPr>
        <p:txBody>
          <a:bodyPr/>
          <a:lstStyle>
            <a:lvl1pPr marL="0" indent="0">
              <a:spcBef>
                <a:spcPts val="0"/>
              </a:spcBef>
              <a:defRPr lang="en-US" sz="1800" b="0" kern="1200" baseline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710610" y="2060714"/>
            <a:ext cx="7643191" cy="4172367"/>
          </a:xfrm>
        </p:spPr>
        <p:txBody>
          <a:bodyPr/>
          <a:lstStyle>
            <a:lvl1pPr>
              <a:spcBef>
                <a:spcPts val="0"/>
              </a:spcBef>
              <a:spcAft>
                <a:spcPts val="2400"/>
              </a:spcAft>
              <a:defRPr/>
            </a:lvl1pPr>
            <a:lvl2pPr marL="0" indent="0">
              <a:buNone/>
              <a:defRPr b="1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4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166192" y="1835427"/>
            <a:ext cx="2146853" cy="4397655"/>
          </a:xfrm>
        </p:spPr>
        <p:txBody>
          <a:bodyPr/>
          <a:lstStyle>
            <a:lvl1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lnSpc>
                <a:spcPts val="1400"/>
              </a:lnSpc>
              <a:spcBef>
                <a:spcPts val="0"/>
              </a:spcBef>
              <a:buFont typeface="Arial" panose="020B0604020202020204" pitchFamily="34" charset="0"/>
              <a:buNone/>
              <a:defRPr sz="1200"/>
            </a:lvl2pPr>
            <a:lvl3pPr marL="0" indent="0">
              <a:lnSpc>
                <a:spcPts val="1400"/>
              </a:lnSpc>
              <a:spcBef>
                <a:spcPts val="0"/>
              </a:spcBef>
              <a:buNone/>
              <a:defRPr sz="1200"/>
            </a:lvl3pPr>
            <a:lvl4pPr marL="0" indent="0">
              <a:lnSpc>
                <a:spcPts val="1400"/>
              </a:lnSpc>
              <a:spcBef>
                <a:spcPts val="0"/>
              </a:spcBef>
              <a:buNone/>
              <a:defRPr sz="1200"/>
            </a:lvl4pPr>
            <a:lvl5pPr marL="0" indent="0">
              <a:lnSpc>
                <a:spcPts val="14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0083017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62A57-F350-48C9-A166-784A093DF7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19686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hoto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23491" y="-6773"/>
            <a:ext cx="11868508" cy="6876288"/>
          </a:xfrm>
        </p:spPr>
        <p:txBody>
          <a:bodyPr rtlCol="0">
            <a:noAutofit/>
          </a:bodyPr>
          <a:lstStyle>
            <a:lvl1pPr algn="ctr">
              <a:defRPr baseline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A28CE-1D25-45CB-BA90-CF83C34BC7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33689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194" y="573035"/>
            <a:ext cx="4026697" cy="5218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34834-0F27-4EA8-ABDC-771DDE643E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8697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4203A-B7DB-4BAF-9012-F04C8B202504}" type="datetimeFigureOut">
              <a:rPr lang="en-US"/>
              <a:pPr>
                <a:defRPr/>
              </a:pPr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EAD0D-E041-4FFC-94AC-CFE69B0C31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424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-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8"/>
          <p:cNvSpPr>
            <a:spLocks noChangeAspect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3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63" y="2687638"/>
            <a:ext cx="2627312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42224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59998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4986-9D04-4449-8DA9-39584E8A050B}" type="datetimeFigureOut">
              <a:rPr lang="en-US"/>
              <a:pPr>
                <a:defRPr/>
              </a:pPr>
              <a:t>1/12/2022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C4A31-4298-45DD-9F72-68026C4062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7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7F2DB-2411-4C50-9322-8CC953A44533}" type="datetimeFigureOut">
              <a:rPr lang="en-US"/>
              <a:pPr>
                <a:defRPr/>
              </a:pPr>
              <a:t>1/12/2022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AF55F-4710-4E3D-91C3-AD257DBD8A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3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7AE45-B158-4E39-8A36-5F8DC72D8089}" type="datetimeFigureOut">
              <a:rPr lang="en-US"/>
              <a:pPr>
                <a:defRPr/>
              </a:pPr>
              <a:t>1/12/2022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A2B19-7EBF-4569-B521-C78E1FEA4C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9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BACAC-2603-47DF-98B8-2C388A92F697}" type="datetimeFigureOut">
              <a:rPr lang="en-US"/>
              <a:pPr>
                <a:defRPr/>
              </a:pPr>
              <a:t>1/12/2022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0217C-CCD2-44C4-B3AC-0C07F63CE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46968-B054-4AC4-8FC1-DC74BD2323AE}" type="datetimeFigureOut">
              <a:rPr lang="en-US"/>
              <a:pPr>
                <a:defRPr/>
              </a:pPr>
              <a:t>1/12/2022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FE3AE-9500-4688-B7EE-95EC7599DC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DADC5-92D0-4DDD-A867-6D30786FFCCC}" type="datetimeFigureOut">
              <a:rPr lang="en-US"/>
              <a:pPr>
                <a:defRPr/>
              </a:pPr>
              <a:t>1/12/2022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09F38-23A4-42D0-A9CD-EE504DF857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7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A749549-6246-4367-A297-83BF18B999AC}" type="datetimeFigureOut">
              <a:rPr lang="en-US"/>
              <a:pPr>
                <a:defRPr/>
              </a:pPr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218DFC8-C071-49C4-ABE1-A29FD3F5E2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1166813" y="573088"/>
            <a:ext cx="101869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66813" y="1252538"/>
            <a:ext cx="10186987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 bullet</a:t>
            </a:r>
          </a:p>
          <a:p>
            <a:pPr lvl="2"/>
            <a:r>
              <a:rPr lang="en-US" altLang="en-US" smtClean="0"/>
              <a:t>Third level bullet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6813" y="6356350"/>
            <a:ext cx="24145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2563" y="6408738"/>
            <a:ext cx="255587" cy="255587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FDE92A3-5CA8-4D05-BB81-B7A80678D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5" name="Picture 10"/>
          <p:cNvSpPr>
            <a:spLocks noChangeAspect="1"/>
          </p:cNvSpPr>
          <p:nvPr userDrawn="1"/>
        </p:nvSpPr>
        <p:spPr bwMode="auto">
          <a:xfrm>
            <a:off x="0" y="0"/>
            <a:ext cx="5524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61" r:id="rId15"/>
    <p:sldLayoutId id="2147483852" r:id="rId16"/>
    <p:sldLayoutId id="2147483853" r:id="rId17"/>
    <p:sldLayoutId id="2147483854" r:id="rId18"/>
    <p:sldLayoutId id="2147483862" r:id="rId19"/>
    <p:sldLayoutId id="2147483863" r:id="rId20"/>
  </p:sldLayoutIdLst>
  <p:transition spd="med">
    <p:fade/>
  </p:transition>
  <p:hf hdr="0" ftr="0" dt="0"/>
  <p:txStyles>
    <p:titleStyle>
      <a:lvl1pPr algn="l" defTabSz="684213" rtl="0" fontAlgn="base">
        <a:lnSpc>
          <a:spcPts val="3363"/>
        </a:lnSpc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684213" rtl="0" fontAlgn="base">
        <a:lnSpc>
          <a:spcPts val="3363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684213" rtl="0" fontAlgn="base">
        <a:lnSpc>
          <a:spcPts val="3363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684213" rtl="0" fontAlgn="base">
        <a:lnSpc>
          <a:spcPts val="3363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684213" rtl="0" fontAlgn="base">
        <a:lnSpc>
          <a:spcPts val="3363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defTabSz="684213" rtl="0" fontAlgn="base">
        <a:lnSpc>
          <a:spcPts val="3363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684213" rtl="0" fontAlgn="base">
        <a:lnSpc>
          <a:spcPts val="3363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684213" rtl="0" fontAlgn="base">
        <a:lnSpc>
          <a:spcPts val="3363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684213" rtl="0" fontAlgn="base">
        <a:lnSpc>
          <a:spcPts val="3363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defTabSz="684213" rtl="0" fontAlgn="base">
        <a:spcBef>
          <a:spcPts val="750"/>
        </a:spcBef>
        <a:spcAft>
          <a:spcPct val="0"/>
        </a:spcAft>
        <a:buFont typeface="Arial" panose="020B0604020202020204" pitchFamily="34" charset="0"/>
        <a:defRPr sz="2000" b="1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684213" rtl="0" fontAlgn="base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282575" indent="-117475" algn="l" defTabSz="687388" rtl="0" fontAlgn="base">
        <a:spcBef>
          <a:spcPts val="600"/>
        </a:spcBef>
        <a:spcAft>
          <a:spcPct val="0"/>
        </a:spcAft>
        <a:buFont typeface="Arial" panose="020B0604020202020204" pitchFamily="34" charset="0"/>
        <a:buChar char="-"/>
        <a:defRPr sz="15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95288" indent="-111125" algn="l" defTabSz="684213" rtl="0" fontAlgn="base"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515938" indent="-111125" algn="l" defTabSz="684213" rtl="0" fontAlgn="base"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C44EE7-906E-4626-BF36-24B1D7AF8AEC}"/>
              </a:ext>
            </a:extLst>
          </p:cNvPr>
          <p:cNvGraphicFramePr>
            <a:graphicFrameLocks noGrp="1"/>
          </p:cNvGraphicFramePr>
          <p:nvPr/>
        </p:nvGraphicFramePr>
        <p:xfrm>
          <a:off x="2849217" y="1170608"/>
          <a:ext cx="4432610" cy="355136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  <a:tableStyleId>{616DA210-FB5B-4158-B5E0-FEB733F419BA}</a:tableStyleId>
              </a:tblPr>
              <a:tblGrid>
                <a:gridCol w="2759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29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44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aseline="0" dirty="0">
                        <a:solidFill>
                          <a:schemeClr val="tx2"/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48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operating system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/>
                          </a:solidFill>
                        </a:rPr>
                        <a:t>Yes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485">
                <a:tc>
                  <a:txBody>
                    <a:bodyPr/>
                    <a:lstStyle/>
                    <a:p>
                      <a:pPr marL="0" marR="0" lvl="0" indent="0" algn="l" defTabSz="5143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fridge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</a:rPr>
                        <a:t>No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405">
                <a:tc>
                  <a:txBody>
                    <a:bodyPr/>
                    <a:lstStyle/>
                    <a:p>
                      <a:endParaRPr lang="en-US" sz="1800" baseline="0" dirty="0">
                        <a:solidFill>
                          <a:schemeClr val="tx2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2"/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40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Cola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/>
                          </a:solidFill>
                        </a:rPr>
                        <a:t>Yes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48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Fanta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/>
                          </a:solidFill>
                        </a:rPr>
                        <a:t>Yes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48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Sprite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2"/>
                          </a:solidFill>
                        </a:rPr>
                        <a:t>Yes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485"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48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Sandwiches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Yes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229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428875"/>
            <a:ext cx="685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4029075"/>
            <a:ext cx="685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2">
  <a:themeElements>
    <a:clrScheme name="SUSE Color Palette">
      <a:dk1>
        <a:sysClr val="windowText" lastClr="000000"/>
      </a:dk1>
      <a:lt1>
        <a:sysClr val="window" lastClr="FFFFFF"/>
      </a:lt1>
      <a:dk2>
        <a:srgbClr val="0D2C40"/>
      </a:dk2>
      <a:lt2>
        <a:srgbClr val="A7A9AC"/>
      </a:lt2>
      <a:accent1>
        <a:srgbClr val="02D35F"/>
      </a:accent1>
      <a:accent2>
        <a:srgbClr val="841781"/>
      </a:accent2>
      <a:accent3>
        <a:srgbClr val="DE0080"/>
      </a:accent3>
      <a:accent4>
        <a:srgbClr val="FD9A2B"/>
      </a:accent4>
      <a:accent5>
        <a:srgbClr val="A0FF5F"/>
      </a:accent5>
      <a:accent6>
        <a:srgbClr val="02A49C"/>
      </a:accent6>
      <a:hlink>
        <a:srgbClr val="0D2C40"/>
      </a:hlink>
      <a:folHlink>
        <a:srgbClr val="0D2C40"/>
      </a:folHlink>
    </a:clrScheme>
    <a:fontScheme name="SUSE_2016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>
          <a:defRPr b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2.potx" id="{94D09411-AB27-4308-AB17-F71BE0325F22}" vid="{BF480D20-A63F-4911-B328-239F73F473C2}"/>
    </a:ext>
  </a:extLst>
</a:theme>
</file>

<file path=ppt/theme/themeOverride1.xml><?xml version="1.0" encoding="utf-8"?>
<a:themeOverride xmlns:a="http://schemas.openxmlformats.org/drawingml/2006/main">
  <a:clrScheme name="SUSE Color Palette">
    <a:dk1>
      <a:sysClr val="windowText" lastClr="000000"/>
    </a:dk1>
    <a:lt1>
      <a:sysClr val="window" lastClr="FFFFFF"/>
    </a:lt1>
    <a:dk2>
      <a:srgbClr val="0D2C40"/>
    </a:dk2>
    <a:lt2>
      <a:srgbClr val="A7A9AC"/>
    </a:lt2>
    <a:accent1>
      <a:srgbClr val="02D35F"/>
    </a:accent1>
    <a:accent2>
      <a:srgbClr val="841781"/>
    </a:accent2>
    <a:accent3>
      <a:srgbClr val="DE0080"/>
    </a:accent3>
    <a:accent4>
      <a:srgbClr val="FD9A2B"/>
    </a:accent4>
    <a:accent5>
      <a:srgbClr val="A0FF5F"/>
    </a:accent5>
    <a:accent6>
      <a:srgbClr val="02A49C"/>
    </a:accent6>
    <a:hlink>
      <a:srgbClr val="0D2C40"/>
    </a:hlink>
    <a:folHlink>
      <a:srgbClr val="0D2C4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Arial</vt:lpstr>
      <vt:lpstr>Calibri Light</vt:lpstr>
      <vt:lpstr>office theme</vt:lpstr>
      <vt:lpstr>template2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52</cp:revision>
  <dcterms:created xsi:type="dcterms:W3CDTF">2020-01-09T13:32:12Z</dcterms:created>
  <dcterms:modified xsi:type="dcterms:W3CDTF">2022-01-12T14:05:40Z</dcterms:modified>
</cp:coreProperties>
</file>