
<file path=[Content_Types].xml><?xml version="1.0" encoding="utf-8"?>
<Types xmlns="http://schemas.openxmlformats.org/package/2006/content-types"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activeX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D92D-6369-4156-8712-095456710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867E9-D54A-4940-82FD-EEF7E1247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6B277-7D42-4C08-B02C-ABB8E30B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C7B9-F6E0-4938-B097-2C8B5620FE66}" type="datetimeFigureOut">
              <a:rPr lang="hu-HU" smtClean="0"/>
              <a:t>2017.08.07.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677B4-8F89-447A-95D3-EBA8F7BD5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E5DF-AD17-4258-89A9-CD2D5523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9F47-D75B-476C-BE19-C747506134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651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64C8-910E-4B20-A10F-5B3D81B8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E03D5-8300-4FFD-A0D3-BC4F0F906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60ECC-BF49-42E5-85F5-CC66FA20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C7B9-F6E0-4938-B097-2C8B5620FE66}" type="datetimeFigureOut">
              <a:rPr lang="hu-HU" smtClean="0"/>
              <a:t>2017.08.07.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85BB6-CC5A-47FB-829E-56468C99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1C380-A366-4CFA-BBC7-5DED4BAA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9F47-D75B-476C-BE19-C747506134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568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BF90F1-9D40-4E8C-B652-68BF50E89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C4F2D-EF91-4982-B21C-48373D540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6B1BD-8A0F-4316-85AA-FACF59DF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C7B9-F6E0-4938-B097-2C8B5620FE66}" type="datetimeFigureOut">
              <a:rPr lang="hu-HU" smtClean="0"/>
              <a:t>2017.08.07.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7F962-3052-44F8-99BD-1A460B72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0F04D-5931-4874-97E8-73B8AC74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9F47-D75B-476C-BE19-C747506134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244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8356-D0AD-465E-955D-2662BA2C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99E3C-AEF5-47F4-AAD0-36AFCD709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77729-D59E-480F-B6B0-3FAAE015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C7B9-F6E0-4938-B097-2C8B5620FE66}" type="datetimeFigureOut">
              <a:rPr lang="hu-HU" smtClean="0"/>
              <a:t>2017.08.07.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78969-20AE-4905-A1FF-AC49FFBB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51F6B-D973-4BA1-BF21-676D0E153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9F47-D75B-476C-BE19-C747506134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053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BEBF3-98BD-4C58-BD78-BC7B56D0E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66F98-A4E6-42F4-B63A-205146B16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7047D-0AA2-41B7-8064-EB9ED477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C7B9-F6E0-4938-B097-2C8B5620FE66}" type="datetimeFigureOut">
              <a:rPr lang="hu-HU" smtClean="0"/>
              <a:t>2017.08.07.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61613-C9F0-46A1-9282-89EB3492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8C5F4-755F-4E7A-B5B4-8157443E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9F47-D75B-476C-BE19-C747506134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592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4C47-400C-46A2-8EFD-75B4215F6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48B88-4273-4AA7-8FD3-B0A202A182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9D7AD-91C3-404B-86FE-ADDF7995C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2B3FF-D5D9-425E-8973-284D7E2FE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C7B9-F6E0-4938-B097-2C8B5620FE66}" type="datetimeFigureOut">
              <a:rPr lang="hu-HU" smtClean="0"/>
              <a:t>2017.08.07.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16C31-42C1-4DD0-A02F-BE52F4CD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360C5-625A-4915-A249-96D03A8C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9F47-D75B-476C-BE19-C747506134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497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CBB7-88A8-490B-97C1-5F31AFDFF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004CC-B90A-41EA-8D55-629CDB761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F013C-D3F2-4CE7-80D1-4E6CC6313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39780-E3A4-475B-B0AC-84D9857CB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BFF301-926C-4B69-8905-4525448E3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E5C92-8FBF-478D-8015-CCC2B0C1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C7B9-F6E0-4938-B097-2C8B5620FE66}" type="datetimeFigureOut">
              <a:rPr lang="hu-HU" smtClean="0"/>
              <a:t>2017.08.07.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478773-D265-4034-A729-6F4A323F0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E0A707-D226-4700-B3EE-84D5B95C6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9F47-D75B-476C-BE19-C747506134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454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3528-1BC8-44F7-AD12-EDD6DB72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85F2A-5B91-42A8-AD1C-66CE79EF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C7B9-F6E0-4938-B097-2C8B5620FE66}" type="datetimeFigureOut">
              <a:rPr lang="hu-HU" smtClean="0"/>
              <a:t>2017.08.07.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02A54-4AED-44AE-9D57-309A2E42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7FC73-64C9-48FE-8728-448241A32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9F47-D75B-476C-BE19-C747506134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256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2F205-5C5B-433A-B79B-8FE20332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C7B9-F6E0-4938-B097-2C8B5620FE66}" type="datetimeFigureOut">
              <a:rPr lang="hu-HU" smtClean="0"/>
              <a:t>2017.08.07.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724F3C-D768-4BD2-8AC6-71D09C93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D5E56-09D0-4422-878D-E88A4737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9F47-D75B-476C-BE19-C747506134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152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E2635-9B60-410D-9167-D62E9FDE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D56FD-366E-4B3C-AB8C-AB4BF1583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0F696-20A5-483A-8D71-3A194CE89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28F96-9CAC-45E9-89D1-7485F099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C7B9-F6E0-4938-B097-2C8B5620FE66}" type="datetimeFigureOut">
              <a:rPr lang="hu-HU" smtClean="0"/>
              <a:t>2017.08.07.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79545-DFF5-489F-B4C7-41E7FF50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64036-52C0-4934-9E99-AC90881E4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9F47-D75B-476C-BE19-C747506134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352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C81C-3D7C-4A7D-8ECE-29A68D99F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E96FC-6317-4EE3-A0B7-535E6B5C4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3B179-9491-4D02-B1FE-6BF012C52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6D824-6129-4C79-8CA7-2BF86B248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C7B9-F6E0-4938-B097-2C8B5620FE66}" type="datetimeFigureOut">
              <a:rPr lang="hu-HU" smtClean="0"/>
              <a:t>2017.08.07.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53655-99C6-4A0E-A4E2-72BEF40D5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46872-7702-4F0B-9458-C123C2B0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9F47-D75B-476C-BE19-C747506134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284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E61B32-5432-4E81-BAFE-1F02F403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EACE2-A239-4CDE-A6B1-FC32B1BBA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28E98-452D-4541-B057-D57B4901C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0C7B9-F6E0-4938-B097-2C8B5620FE66}" type="datetimeFigureOut">
              <a:rPr lang="hu-HU" smtClean="0"/>
              <a:t>2017.08.07.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82064-AF0F-4B2E-A531-C49397CC5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0D6BF-0177-40AF-BB43-18199C08B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39F47-D75B-476C-BE19-C747506134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143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control" Target="../activeX/activeX2.xml"/><Relationship Id="rId7" Type="http://schemas.openxmlformats.org/officeDocument/2006/relationships/image" Target="../media/image2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1031" name="CheckBox1" r:id="rId2" imgW="2685960" imgH="923760"/>
        </mc:Choice>
        <mc:Fallback>
          <p:control name="CheckBox1" r:id="rId2" imgW="2685960" imgH="923760">
            <p:pic>
              <p:nvPicPr>
                <p:cNvPr id="5" name="CheckBox1">
                  <a:extLst>
                    <a:ext uri="{FF2B5EF4-FFF2-40B4-BE49-F238E27FC236}">
                      <a16:creationId xmlns:a16="http://schemas.microsoft.com/office/drawing/2014/main" id="{5727F81A-B501-4567-8356-CBBB6500AECD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24000" y="1789113"/>
                  <a:ext cx="2690191" cy="927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32" name="CheckBox2" r:id="rId3" imgW="2685960" imgH="923760"/>
        </mc:Choice>
        <mc:Fallback>
          <p:control name="CheckBox2" r:id="rId3" imgW="2685960" imgH="923760">
            <p:pic>
              <p:nvPicPr>
                <p:cNvPr id="7" name="CheckBox2">
                  <a:extLst>
                    <a:ext uri="{FF2B5EF4-FFF2-40B4-BE49-F238E27FC236}">
                      <a16:creationId xmlns:a16="http://schemas.microsoft.com/office/drawing/2014/main" id="{DEF77AC4-C72F-43B9-9D9A-587D94C0500F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89513" y="1789113"/>
                  <a:ext cx="2690191" cy="927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33" name="CheckBox3" r:id="rId4" imgW="2685960" imgH="923760"/>
        </mc:Choice>
        <mc:Fallback>
          <p:control name="CheckBox3" r:id="rId4" imgW="2685960" imgH="923760">
            <p:pic>
              <p:nvPicPr>
                <p:cNvPr id="8" name="CheckBox3">
                  <a:extLst>
                    <a:ext uri="{FF2B5EF4-FFF2-40B4-BE49-F238E27FC236}">
                      <a16:creationId xmlns:a16="http://schemas.microsoft.com/office/drawing/2014/main" id="{3083CBA5-0CF8-4609-B4A2-5FF781A13AC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050157" y="1789113"/>
                  <a:ext cx="2690191" cy="9271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056020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2017-08-07T16:40:13Z</dcterms:created>
  <dcterms:modified xsi:type="dcterms:W3CDTF">2017-08-07T17:11:02Z</dcterms:modified>
</cp:coreProperties>
</file>