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3BFA-4CA8-4C30-ADC3-1BAEB4153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AAC15-7126-477C-9222-9751B39E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16BE3-BC97-48D9-92CC-C07E758D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78A1-A083-46CD-AD8E-F8C525409C70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206D-9EE1-4FBF-875C-E59DFF19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E6A32-E9C9-45A4-B30A-C75CC5F5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9F9-052F-4335-B4F0-114E88F9A6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930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FDCB-E139-495E-8A7E-BB2B1DA2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90F14-28FB-40CE-AE6D-C524E7B95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49CAD-2DD0-4E5A-B4A0-95999E4C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78A1-A083-46CD-AD8E-F8C525409C70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5C04-D0D2-43B0-A5F5-BD4F9705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30FF-3B42-4EC8-BD65-B56DB480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9F9-052F-4335-B4F0-114E88F9A6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618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B7337-A064-4FF3-9FA7-F8E86EE75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FE0B2-9855-4317-8CA4-6C70BFB8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BDB99-75A4-4D27-9678-FD53CE27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78A1-A083-46CD-AD8E-F8C525409C70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5005-CB51-45FE-A9FF-15B9CE5E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7E057-0B62-41AE-8152-BC23BDA2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9F9-052F-4335-B4F0-114E88F9A6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928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445F-1D33-4004-A91C-D3B4CBCF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F056-A4B4-41F3-BD3B-0AFBBEB7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4807F-6551-44CE-8A95-5F84AA22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78A1-A083-46CD-AD8E-F8C525409C70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789CF-F835-4719-B6FF-7E0608D1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18060-321D-487B-B359-31E3DB9C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9F9-052F-4335-B4F0-114E88F9A6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345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738F-80A2-4CDC-8C56-CB2A945F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2FD05-1D41-4341-A030-BF260090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C5B72-E08E-4504-8888-F7697482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78A1-A083-46CD-AD8E-F8C525409C70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7629-1838-4928-B2A9-0AE285C0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8236-48F7-4F7F-A396-68A51ADB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9F9-052F-4335-B4F0-114E88F9A6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814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D7D9-D5F6-497A-AD2B-F507E898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A1A6-779B-43FD-8B70-859B5A12D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D3293-BF26-40C6-B2F4-07E28B012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838BD-40A6-4496-97C9-47E48107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78A1-A083-46CD-AD8E-F8C525409C70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21F4B-ADBE-4133-8A73-54E94E31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FF48D-4360-419F-9718-85A94EF0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9F9-052F-4335-B4F0-114E88F9A6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05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1444-1948-4DF3-9950-BF073838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ADEB-B1FC-45D2-BBAF-A51FCD41D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EB224-30BD-41C9-8374-B9FD62C4F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CC7DF-2DFE-4A3F-90B5-D6CD9BB45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B035E-6639-484E-BC5E-D18AE0DBC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1B05B-FE09-46A2-936D-212CAF9F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78A1-A083-46CD-AD8E-F8C525409C70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7485D-22B1-40A3-B22C-A2B9B81B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3CC1E-54EC-427D-B509-6EA1A1A3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9F9-052F-4335-B4F0-114E88F9A6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30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0F72-BBE4-47C9-A21D-E84CDC62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1787-74F7-4914-9A4E-5A24FC2F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78A1-A083-46CD-AD8E-F8C525409C70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4A269-6643-44FC-A56C-ACC5B350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35407-77AC-4430-8789-796B78AF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9F9-052F-4335-B4F0-114E88F9A6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644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3B7BB-AEA0-4A66-AC3D-1EA5BAC4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78A1-A083-46CD-AD8E-F8C525409C70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E24D4-B029-4CE1-A78B-C128835C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16BB7-7A6D-48AC-8811-792A69B8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9F9-052F-4335-B4F0-114E88F9A6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381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DA79-2D91-44D1-A5B8-1A0FCBAF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09F1-8CDF-46F5-8D51-4BE4F169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15122-6472-4638-926C-C8E774C20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F74E8-A8C4-4981-9203-E8D52462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78A1-A083-46CD-AD8E-F8C525409C70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E4CE2-A729-410E-9D45-24BDADE0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03F73-C3F6-416F-ADEC-D98C41FA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9F9-052F-4335-B4F0-114E88F9A6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3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6A87-3675-495B-9C51-4DD8F465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7A3CA-0C08-4A4E-AD38-8572E6382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9A074-B6CD-48CF-BC93-FB5ECA779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5CC70-53C3-49C5-B9B6-DDF5B854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78A1-A083-46CD-AD8E-F8C525409C70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F7B94-FAD2-45EB-818F-BED1BB91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E752C-F315-42A8-BF97-03E02DD6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99F9-052F-4335-B4F0-114E88F9A6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907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C214F-77E0-4920-A8B0-11D00249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0F6FD-2004-4B63-B940-80BA219C1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C335-39CD-4072-9C8B-5671D3ADA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78A1-A083-46CD-AD8E-F8C525409C70}" type="datetimeFigureOut">
              <a:rPr lang="hu-HU" smtClean="0"/>
              <a:t>2017.08.12.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9C905-139E-468E-ACB3-5E2733DD7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936F1-4CDC-4047-B78C-B14F97D7D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99F9-052F-4335-B4F0-114E88F9A6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498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13" Type="http://schemas.openxmlformats.org/officeDocument/2006/relationships/image" Target="../media/image3.wmf"/><Relationship Id="rId18" Type="http://schemas.openxmlformats.org/officeDocument/2006/relationships/image" Target="../media/image8.wmf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12" Type="http://schemas.openxmlformats.org/officeDocument/2006/relationships/image" Target="../media/image2.wmf"/><Relationship Id="rId17" Type="http://schemas.openxmlformats.org/officeDocument/2006/relationships/image" Target="../media/image7.wmf"/><Relationship Id="rId2" Type="http://schemas.openxmlformats.org/officeDocument/2006/relationships/control" Target="../activeX/activeX1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image" Target="../media/image1.wmf"/><Relationship Id="rId5" Type="http://schemas.openxmlformats.org/officeDocument/2006/relationships/control" Target="../activeX/activeX4.xml"/><Relationship Id="rId15" Type="http://schemas.openxmlformats.org/officeDocument/2006/relationships/image" Target="../media/image5.wmf"/><Relationship Id="rId10" Type="http://schemas.openxmlformats.org/officeDocument/2006/relationships/slideLayout" Target="../slideLayouts/slideLayout1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Relationship Id="rId1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68" name="CheckBox1" r:id="rId2" imgW="1476360" imgH="819000"/>
        </mc:Choice>
        <mc:Fallback>
          <p:control name="CheckBox1" r:id="rId2" imgW="1476360" imgH="819000">
            <p:pic>
              <p:nvPicPr>
                <p:cNvPr id="4" name="CheckBox1">
                  <a:extLst>
                    <a:ext uri="{FF2B5EF4-FFF2-40B4-BE49-F238E27FC236}">
                      <a16:creationId xmlns:a16="http://schemas.microsoft.com/office/drawing/2014/main" id="{FC52D939-D76F-43E7-A550-47E6BAB0048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6476" y="966788"/>
                  <a:ext cx="1471682" cy="8223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69" name="CheckBox2" r:id="rId3" imgW="1838160" imgH="819000"/>
        </mc:Choice>
        <mc:Fallback>
          <p:control name="CheckBox2" r:id="rId3" imgW="1838160" imgH="8190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3F01B43C-A9BB-4AF2-95B8-BB6B74970A3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47919" y="966787"/>
                  <a:ext cx="1836115" cy="82232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0" name="CheckBox3" r:id="rId4" imgW="1476360" imgH="819000"/>
        </mc:Choice>
        <mc:Fallback>
          <p:control name="CheckBox3" r:id="rId4" imgW="1476360" imgH="8190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F85F1C0E-A2FB-4946-A591-B8CCF5201E9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8024" y="966788"/>
                  <a:ext cx="1471682" cy="8223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1" name="CheckBox4" r:id="rId5" imgW="1476360" imgH="819000"/>
        </mc:Choice>
        <mc:Fallback>
          <p:control name="CheckBox4" r:id="rId5" imgW="1476360" imgH="819000">
            <p:pic>
              <p:nvPicPr>
                <p:cNvPr id="9" name="CheckBox4">
                  <a:extLst>
                    <a:ext uri="{FF2B5EF4-FFF2-40B4-BE49-F238E27FC236}">
                      <a16:creationId xmlns:a16="http://schemas.microsoft.com/office/drawing/2014/main" id="{5A36C332-8BAB-496B-90F5-22CD9AC2C29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12947" y="966788"/>
                  <a:ext cx="1471682" cy="8223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2" name="CheckBox5" r:id="rId6" imgW="1476360" imgH="819000"/>
        </mc:Choice>
        <mc:Fallback>
          <p:control name="CheckBox5" r:id="rId6" imgW="1476360" imgH="819000">
            <p:pic>
              <p:nvPicPr>
                <p:cNvPr id="10" name="CheckBox5">
                  <a:extLst>
                    <a:ext uri="{FF2B5EF4-FFF2-40B4-BE49-F238E27FC236}">
                      <a16:creationId xmlns:a16="http://schemas.microsoft.com/office/drawing/2014/main" id="{0CCE3EA5-E90D-475D-96EF-02E0FBFD666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33746" y="966787"/>
                  <a:ext cx="1471682" cy="8223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3" name="CheckBox6" r:id="rId7" imgW="1476360" imgH="819000"/>
        </mc:Choice>
        <mc:Fallback>
          <p:control name="CheckBox6" r:id="rId7" imgW="1476360" imgH="819000">
            <p:pic>
              <p:nvPicPr>
                <p:cNvPr id="11" name="CheckBox6">
                  <a:extLst>
                    <a:ext uri="{FF2B5EF4-FFF2-40B4-BE49-F238E27FC236}">
                      <a16:creationId xmlns:a16="http://schemas.microsoft.com/office/drawing/2014/main" id="{3B2A50F9-1DF5-4053-809E-908C59C9677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6476" y="2033588"/>
                  <a:ext cx="1471682" cy="8223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4" name="CheckBox7" r:id="rId8" imgW="1476360" imgH="819000"/>
        </mc:Choice>
        <mc:Fallback>
          <p:control name="CheckBox7" r:id="rId8" imgW="1476360" imgH="819000">
            <p:pic>
              <p:nvPicPr>
                <p:cNvPr id="12" name="CheckBox7">
                  <a:extLst>
                    <a:ext uri="{FF2B5EF4-FFF2-40B4-BE49-F238E27FC236}">
                      <a16:creationId xmlns:a16="http://schemas.microsoft.com/office/drawing/2014/main" id="{7FD81247-AF96-469B-B851-FD220A15367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30135" y="2033588"/>
                  <a:ext cx="1471682" cy="8223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75" name="CheckBox8" r:id="rId9" imgW="1476360" imgH="819000"/>
        </mc:Choice>
        <mc:Fallback>
          <p:control name="CheckBox8" r:id="rId9" imgW="1476360" imgH="819000">
            <p:pic>
              <p:nvPicPr>
                <p:cNvPr id="13" name="CheckBox8">
                  <a:extLst>
                    <a:ext uri="{FF2B5EF4-FFF2-40B4-BE49-F238E27FC236}">
                      <a16:creationId xmlns:a16="http://schemas.microsoft.com/office/drawing/2014/main" id="{E9ED3A5B-4D78-4291-ABD7-D2DE47A1814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08024" y="2033588"/>
                  <a:ext cx="1471682" cy="82232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5664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2017-08-11T23:53:25Z</dcterms:created>
  <dcterms:modified xsi:type="dcterms:W3CDTF">2017-08-12T00:27:26Z</dcterms:modified>
</cp:coreProperties>
</file>