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68" r:id="rId3"/>
    <p:sldId id="267" r:id="rId4"/>
  </p:sldIdLst>
  <p:sldSz cx="9144000" cy="6858000" type="screen4x3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8B822-58FC-408D-9D2C-7B3F3E2910A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D7FE7AC7-E435-498E-92C4-0E4686A8FB0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r-HR" b="1" dirty="0" smtClean="0"/>
            <a:t>Values</a:t>
          </a:r>
          <a:endParaRPr lang="hr-HR" b="1" dirty="0"/>
        </a:p>
      </dgm:t>
    </dgm:pt>
    <dgm:pt modelId="{EC3F9D67-FAD9-40B2-BCBE-39D86651FBE1}" type="parTrans" cxnId="{6EE5D309-1174-4ECE-945A-B69A2B29D917}">
      <dgm:prSet/>
      <dgm:spPr/>
      <dgm:t>
        <a:bodyPr/>
        <a:lstStyle/>
        <a:p>
          <a:endParaRPr lang="hr-HR"/>
        </a:p>
      </dgm:t>
    </dgm:pt>
    <dgm:pt modelId="{F6B260C5-DE50-4992-9F4F-47649021B432}" type="sibTrans" cxnId="{6EE5D309-1174-4ECE-945A-B69A2B29D917}">
      <dgm:prSet/>
      <dgm:spPr/>
      <dgm:t>
        <a:bodyPr/>
        <a:lstStyle/>
        <a:p>
          <a:endParaRPr lang="hr-HR"/>
        </a:p>
      </dgm:t>
    </dgm:pt>
    <dgm:pt modelId="{F081DCC0-1366-4CBB-9136-4CC6D188A82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r-HR" dirty="0" smtClean="0"/>
            <a:t>Better business decisions</a:t>
          </a:r>
          <a:endParaRPr lang="hr-HR" dirty="0"/>
        </a:p>
      </dgm:t>
    </dgm:pt>
    <dgm:pt modelId="{A8FE2CCB-B803-4819-B17D-880CF6CCC5C4}" type="parTrans" cxnId="{2596B32D-EC2D-401B-9E16-8BA8CD6341AC}">
      <dgm:prSet/>
      <dgm:spPr/>
      <dgm:t>
        <a:bodyPr/>
        <a:lstStyle/>
        <a:p>
          <a:endParaRPr lang="hr-HR"/>
        </a:p>
      </dgm:t>
    </dgm:pt>
    <dgm:pt modelId="{DA8496F4-92E0-4DFB-91EC-00A0393D1813}" type="sibTrans" cxnId="{2596B32D-EC2D-401B-9E16-8BA8CD6341AC}">
      <dgm:prSet/>
      <dgm:spPr/>
      <dgm:t>
        <a:bodyPr/>
        <a:lstStyle/>
        <a:p>
          <a:endParaRPr lang="hr-HR"/>
        </a:p>
      </dgm:t>
    </dgm:pt>
    <dgm:pt modelId="{D6C4252B-1751-4964-A4AD-AEA87263FBB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r-HR" dirty="0" smtClean="0"/>
            <a:t>Competetive differentiation</a:t>
          </a:r>
          <a:endParaRPr lang="hr-HR" dirty="0"/>
        </a:p>
      </dgm:t>
    </dgm:pt>
    <dgm:pt modelId="{8DE18CC6-CF9C-4672-8DB1-D39A1CDB6FE7}" type="parTrans" cxnId="{5BDFA453-EC90-4911-A4B3-48B6AC87CCB1}">
      <dgm:prSet/>
      <dgm:spPr/>
      <dgm:t>
        <a:bodyPr/>
        <a:lstStyle/>
        <a:p>
          <a:endParaRPr lang="hr-HR"/>
        </a:p>
      </dgm:t>
    </dgm:pt>
    <dgm:pt modelId="{1131F29C-B877-4F1B-A5C0-3B0A5E14EDC9}" type="sibTrans" cxnId="{5BDFA453-EC90-4911-A4B3-48B6AC87CCB1}">
      <dgm:prSet/>
      <dgm:spPr/>
      <dgm:t>
        <a:bodyPr/>
        <a:lstStyle/>
        <a:p>
          <a:endParaRPr lang="hr-HR"/>
        </a:p>
      </dgm:t>
    </dgm:pt>
    <dgm:pt modelId="{092FC714-7192-4488-9F30-6693385C8461}">
      <dgm:prSet phldrT="[Text]"/>
      <dgm:spPr>
        <a:solidFill>
          <a:srgbClr val="59BC4C"/>
        </a:solidFill>
      </dgm:spPr>
      <dgm:t>
        <a:bodyPr/>
        <a:lstStyle/>
        <a:p>
          <a:r>
            <a:rPr lang="hr-HR" b="1" dirty="0" smtClean="0"/>
            <a:t>Enablers</a:t>
          </a:r>
          <a:endParaRPr lang="hr-HR" b="1" dirty="0"/>
        </a:p>
      </dgm:t>
    </dgm:pt>
    <dgm:pt modelId="{9F670627-B5F1-4EB5-8F63-D3B7A89139B5}" type="parTrans" cxnId="{63167291-6549-4F3F-80C1-AEE4558249D0}">
      <dgm:prSet/>
      <dgm:spPr/>
      <dgm:t>
        <a:bodyPr/>
        <a:lstStyle/>
        <a:p>
          <a:endParaRPr lang="hr-HR"/>
        </a:p>
      </dgm:t>
    </dgm:pt>
    <dgm:pt modelId="{782C7112-E7D5-4B30-B9B7-86592BD3548E}" type="sibTrans" cxnId="{63167291-6549-4F3F-80C1-AEE4558249D0}">
      <dgm:prSet/>
      <dgm:spPr/>
      <dgm:t>
        <a:bodyPr/>
        <a:lstStyle/>
        <a:p>
          <a:endParaRPr lang="hr-HR"/>
        </a:p>
      </dgm:t>
    </dgm:pt>
    <dgm:pt modelId="{FD4887B6-8D18-43B6-A676-7E571B06CE85}">
      <dgm:prSet phldrT="[Text]"/>
      <dgm:spPr>
        <a:solidFill>
          <a:srgbClr val="59BC4C"/>
        </a:solidFill>
      </dgm:spPr>
      <dgm:t>
        <a:bodyPr/>
        <a:lstStyle/>
        <a:p>
          <a:r>
            <a:rPr lang="hr-HR" dirty="0" smtClean="0"/>
            <a:t>Governance for transformation</a:t>
          </a:r>
          <a:endParaRPr lang="hr-HR" dirty="0"/>
        </a:p>
      </dgm:t>
    </dgm:pt>
    <dgm:pt modelId="{DCCB8438-C69E-4AF0-A0A9-F92F55052FD4}" type="parTrans" cxnId="{6C1F688A-97A1-4853-9C79-001C271D84F4}">
      <dgm:prSet/>
      <dgm:spPr/>
      <dgm:t>
        <a:bodyPr/>
        <a:lstStyle/>
        <a:p>
          <a:endParaRPr lang="hr-HR"/>
        </a:p>
      </dgm:t>
    </dgm:pt>
    <dgm:pt modelId="{2AA9A8EB-8F58-4F41-9DC7-06532577B379}" type="sibTrans" cxnId="{6C1F688A-97A1-4853-9C79-001C271D84F4}">
      <dgm:prSet/>
      <dgm:spPr/>
      <dgm:t>
        <a:bodyPr/>
        <a:lstStyle/>
        <a:p>
          <a:endParaRPr lang="hr-HR"/>
        </a:p>
      </dgm:t>
    </dgm:pt>
    <dgm:pt modelId="{B280BD04-AF4F-498E-8263-BF2CE68BEBD4}">
      <dgm:prSet phldrT="[Text]"/>
      <dgm:spPr>
        <a:solidFill>
          <a:srgbClr val="92D050"/>
        </a:solidFill>
      </dgm:spPr>
      <dgm:t>
        <a:bodyPr/>
        <a:lstStyle/>
        <a:p>
          <a:r>
            <a:rPr lang="hr-HR" b="1" dirty="0" smtClean="0"/>
            <a:t>Capabilities</a:t>
          </a:r>
          <a:endParaRPr lang="hr-HR" b="1" dirty="0"/>
        </a:p>
      </dgm:t>
    </dgm:pt>
    <dgm:pt modelId="{779BFF6A-85DF-4FF3-B153-FDB4464BBE10}" type="parTrans" cxnId="{3F967E05-30F1-46F8-91AA-42B1F03B6FB8}">
      <dgm:prSet/>
      <dgm:spPr/>
      <dgm:t>
        <a:bodyPr/>
        <a:lstStyle/>
        <a:p>
          <a:endParaRPr lang="hr-HR"/>
        </a:p>
      </dgm:t>
    </dgm:pt>
    <dgm:pt modelId="{0DE08EC2-8513-46DA-95A9-AA9E9D1A1444}" type="sibTrans" cxnId="{3F967E05-30F1-46F8-91AA-42B1F03B6FB8}">
      <dgm:prSet/>
      <dgm:spPr/>
      <dgm:t>
        <a:bodyPr/>
        <a:lstStyle/>
        <a:p>
          <a:endParaRPr lang="hr-HR"/>
        </a:p>
      </dgm:t>
    </dgm:pt>
    <dgm:pt modelId="{2ADF847C-BCDB-4457-AB5C-3B44C897F905}">
      <dgm:prSet phldrT="[Text]"/>
      <dgm:spPr>
        <a:solidFill>
          <a:srgbClr val="92D050"/>
        </a:solidFill>
      </dgm:spPr>
      <dgm:t>
        <a:bodyPr/>
        <a:lstStyle/>
        <a:p>
          <a:r>
            <a:rPr lang="hr-HR" dirty="0" smtClean="0"/>
            <a:t>Visionary leadership</a:t>
          </a:r>
          <a:endParaRPr lang="hr-HR" dirty="0"/>
        </a:p>
      </dgm:t>
    </dgm:pt>
    <dgm:pt modelId="{C1AEEE98-E1E2-4A5D-9172-0CE2B53C62C7}" type="parTrans" cxnId="{47E1CE25-4FA4-46E4-8B51-074AD139B423}">
      <dgm:prSet/>
      <dgm:spPr/>
      <dgm:t>
        <a:bodyPr/>
        <a:lstStyle/>
        <a:p>
          <a:endParaRPr lang="hr-HR"/>
        </a:p>
      </dgm:t>
    </dgm:pt>
    <dgm:pt modelId="{2116D71C-9060-43B3-A627-F4C13D51646B}" type="sibTrans" cxnId="{47E1CE25-4FA4-46E4-8B51-074AD139B423}">
      <dgm:prSet/>
      <dgm:spPr/>
      <dgm:t>
        <a:bodyPr/>
        <a:lstStyle/>
        <a:p>
          <a:endParaRPr lang="hr-HR"/>
        </a:p>
      </dgm:t>
    </dgm:pt>
    <dgm:pt modelId="{25222769-5008-4A39-8F90-FA22F5101AA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r-HR" dirty="0" smtClean="0"/>
            <a:t>Driver of business innovation</a:t>
          </a:r>
          <a:endParaRPr lang="hr-HR" dirty="0"/>
        </a:p>
      </dgm:t>
    </dgm:pt>
    <dgm:pt modelId="{96F6768B-DE7D-4A1C-AF1E-7001BDF933E4}" type="parTrans" cxnId="{897A8551-8A35-4914-A951-588767053D5C}">
      <dgm:prSet/>
      <dgm:spPr/>
      <dgm:t>
        <a:bodyPr/>
        <a:lstStyle/>
        <a:p>
          <a:endParaRPr lang="hr-HR"/>
        </a:p>
      </dgm:t>
    </dgm:pt>
    <dgm:pt modelId="{0B6E7C11-3441-4CB8-B5AA-6014BA6A7C91}" type="sibTrans" cxnId="{897A8551-8A35-4914-A951-588767053D5C}">
      <dgm:prSet/>
      <dgm:spPr/>
      <dgm:t>
        <a:bodyPr/>
        <a:lstStyle/>
        <a:p>
          <a:endParaRPr lang="hr-HR"/>
        </a:p>
      </dgm:t>
    </dgm:pt>
    <dgm:pt modelId="{BD8BA895-6708-484B-99B9-34FDC07C5B9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r-HR" dirty="0" smtClean="0"/>
            <a:t>Future-aware strategy</a:t>
          </a:r>
          <a:endParaRPr lang="hr-HR" dirty="0"/>
        </a:p>
      </dgm:t>
    </dgm:pt>
    <dgm:pt modelId="{60A9C005-6A17-4128-9F45-F4DFAF2F6193}" type="parTrans" cxnId="{09A5BD8F-6C3C-4C73-8F0E-CCB111A9F86C}">
      <dgm:prSet/>
      <dgm:spPr/>
      <dgm:t>
        <a:bodyPr/>
        <a:lstStyle/>
        <a:p>
          <a:endParaRPr lang="hr-HR"/>
        </a:p>
      </dgm:t>
    </dgm:pt>
    <dgm:pt modelId="{E483805A-5081-4A2C-8861-246EF7CD1378}" type="sibTrans" cxnId="{09A5BD8F-6C3C-4C73-8F0E-CCB111A9F86C}">
      <dgm:prSet/>
      <dgm:spPr/>
      <dgm:t>
        <a:bodyPr/>
        <a:lstStyle/>
        <a:p>
          <a:endParaRPr lang="hr-HR"/>
        </a:p>
      </dgm:t>
    </dgm:pt>
    <dgm:pt modelId="{316833FC-9612-4AE2-9B0D-0E6B166800A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r-HR" dirty="0" smtClean="0"/>
            <a:t>Enabler of agility</a:t>
          </a:r>
          <a:endParaRPr lang="hr-HR" dirty="0"/>
        </a:p>
      </dgm:t>
    </dgm:pt>
    <dgm:pt modelId="{87E06BEC-F34B-4E41-9604-BDEE21A458B6}" type="parTrans" cxnId="{D7BB1469-63BF-4F89-BDC5-28EA9E28ACA6}">
      <dgm:prSet/>
      <dgm:spPr/>
      <dgm:t>
        <a:bodyPr/>
        <a:lstStyle/>
        <a:p>
          <a:endParaRPr lang="hr-HR"/>
        </a:p>
      </dgm:t>
    </dgm:pt>
    <dgm:pt modelId="{ECC5433A-D13F-4022-ACC1-6A3DE8366575}" type="sibTrans" cxnId="{D7BB1469-63BF-4F89-BDC5-28EA9E28ACA6}">
      <dgm:prSet/>
      <dgm:spPr/>
      <dgm:t>
        <a:bodyPr/>
        <a:lstStyle/>
        <a:p>
          <a:endParaRPr lang="hr-HR"/>
        </a:p>
      </dgm:t>
    </dgm:pt>
    <dgm:pt modelId="{E41915BF-81E6-4362-99A4-F51C9B12AA18}">
      <dgm:prSet phldrT="[Text]"/>
      <dgm:spPr>
        <a:solidFill>
          <a:srgbClr val="59BC4C"/>
        </a:solidFill>
      </dgm:spPr>
      <dgm:t>
        <a:bodyPr/>
        <a:lstStyle/>
        <a:p>
          <a:r>
            <a:rPr lang="hr-HR" dirty="0" smtClean="0"/>
            <a:t>CIO role redefinition</a:t>
          </a:r>
          <a:endParaRPr lang="hr-HR" dirty="0"/>
        </a:p>
      </dgm:t>
    </dgm:pt>
    <dgm:pt modelId="{9C620478-7409-43FF-8079-D157B7F0D20C}" type="parTrans" cxnId="{57C69C99-C913-4ACB-BD56-FA59FED196E8}">
      <dgm:prSet/>
      <dgm:spPr/>
      <dgm:t>
        <a:bodyPr/>
        <a:lstStyle/>
        <a:p>
          <a:endParaRPr lang="hr-HR"/>
        </a:p>
      </dgm:t>
    </dgm:pt>
    <dgm:pt modelId="{A45549A6-F33C-468C-B7EC-2412F303B1A7}" type="sibTrans" cxnId="{57C69C99-C913-4ACB-BD56-FA59FED196E8}">
      <dgm:prSet/>
      <dgm:spPr/>
      <dgm:t>
        <a:bodyPr/>
        <a:lstStyle/>
        <a:p>
          <a:endParaRPr lang="hr-HR"/>
        </a:p>
      </dgm:t>
    </dgm:pt>
    <dgm:pt modelId="{BF56B30E-37D9-4D13-BF2B-11A510F44D43}">
      <dgm:prSet phldrT="[Text]"/>
      <dgm:spPr>
        <a:solidFill>
          <a:srgbClr val="59BC4C"/>
        </a:solidFill>
      </dgm:spPr>
      <dgm:t>
        <a:bodyPr/>
        <a:lstStyle/>
        <a:p>
          <a:r>
            <a:rPr lang="hr-HR" dirty="0" smtClean="0"/>
            <a:t>Enterprise-wide IT policies</a:t>
          </a:r>
          <a:endParaRPr lang="hr-HR" dirty="0"/>
        </a:p>
      </dgm:t>
    </dgm:pt>
    <dgm:pt modelId="{C0130473-1640-4704-B42D-61D70366761B}" type="parTrans" cxnId="{CEF01B35-CF31-41CB-8186-D5ED4694BD55}">
      <dgm:prSet/>
      <dgm:spPr/>
      <dgm:t>
        <a:bodyPr/>
        <a:lstStyle/>
        <a:p>
          <a:endParaRPr lang="hr-HR"/>
        </a:p>
      </dgm:t>
    </dgm:pt>
    <dgm:pt modelId="{9EA61C4D-89F3-4D34-9F90-35E0F64164DE}" type="sibTrans" cxnId="{CEF01B35-CF31-41CB-8186-D5ED4694BD55}">
      <dgm:prSet/>
      <dgm:spPr/>
      <dgm:t>
        <a:bodyPr/>
        <a:lstStyle/>
        <a:p>
          <a:endParaRPr lang="hr-HR"/>
        </a:p>
      </dgm:t>
    </dgm:pt>
    <dgm:pt modelId="{7886AF49-0D88-49EB-B059-85F2EB831FAE}">
      <dgm:prSet phldrT="[Text]"/>
      <dgm:spPr>
        <a:solidFill>
          <a:srgbClr val="59BC4C"/>
        </a:solidFill>
      </dgm:spPr>
      <dgm:t>
        <a:bodyPr/>
        <a:lstStyle/>
        <a:p>
          <a:r>
            <a:rPr lang="hr-HR" dirty="0" smtClean="0"/>
            <a:t>Executive &amp; board education</a:t>
          </a:r>
          <a:endParaRPr lang="hr-HR" dirty="0"/>
        </a:p>
      </dgm:t>
    </dgm:pt>
    <dgm:pt modelId="{DD09F614-F041-43CA-B873-6EB20B7565A8}" type="parTrans" cxnId="{C9290100-509C-41BD-8648-E7EC27C584A3}">
      <dgm:prSet/>
      <dgm:spPr/>
      <dgm:t>
        <a:bodyPr/>
        <a:lstStyle/>
        <a:p>
          <a:endParaRPr lang="hr-HR"/>
        </a:p>
      </dgm:t>
    </dgm:pt>
    <dgm:pt modelId="{2A6527A0-A919-4206-8929-D872D4112816}" type="sibTrans" cxnId="{C9290100-509C-41BD-8648-E7EC27C584A3}">
      <dgm:prSet/>
      <dgm:spPr/>
      <dgm:t>
        <a:bodyPr/>
        <a:lstStyle/>
        <a:p>
          <a:endParaRPr lang="hr-HR"/>
        </a:p>
      </dgm:t>
    </dgm:pt>
    <dgm:pt modelId="{E85DF76E-1202-4F92-AC92-28E62D9D2641}">
      <dgm:prSet phldrT="[Text]"/>
      <dgm:spPr>
        <a:solidFill>
          <a:srgbClr val="59BC4C"/>
        </a:solidFill>
      </dgm:spPr>
      <dgm:t>
        <a:bodyPr/>
        <a:lstStyle/>
        <a:p>
          <a:r>
            <a:rPr lang="hr-HR" dirty="0" smtClean="0"/>
            <a:t>External focus</a:t>
          </a:r>
          <a:endParaRPr lang="hr-HR" dirty="0"/>
        </a:p>
      </dgm:t>
    </dgm:pt>
    <dgm:pt modelId="{AB6822C7-CB8C-4D06-931C-668E295AB536}" type="parTrans" cxnId="{02C012DC-6AAA-44F7-A572-728862DF4BE5}">
      <dgm:prSet/>
      <dgm:spPr/>
      <dgm:t>
        <a:bodyPr/>
        <a:lstStyle/>
        <a:p>
          <a:endParaRPr lang="hr-HR"/>
        </a:p>
      </dgm:t>
    </dgm:pt>
    <dgm:pt modelId="{5FFCCAE4-3981-4515-A020-A08D29191B7C}" type="sibTrans" cxnId="{02C012DC-6AAA-44F7-A572-728862DF4BE5}">
      <dgm:prSet/>
      <dgm:spPr/>
      <dgm:t>
        <a:bodyPr/>
        <a:lstStyle/>
        <a:p>
          <a:endParaRPr lang="hr-HR"/>
        </a:p>
      </dgm:t>
    </dgm:pt>
    <dgm:pt modelId="{14184A1D-902F-4EB8-A9B7-7EE0A06BA8A0}">
      <dgm:prSet phldrT="[Text]"/>
      <dgm:spPr>
        <a:solidFill>
          <a:srgbClr val="92D050"/>
        </a:solidFill>
      </dgm:spPr>
      <dgm:t>
        <a:bodyPr/>
        <a:lstStyle/>
        <a:p>
          <a:r>
            <a:rPr lang="hr-HR" dirty="0" smtClean="0"/>
            <a:t>Entrepreneurial mindset</a:t>
          </a:r>
          <a:endParaRPr lang="hr-HR" dirty="0"/>
        </a:p>
      </dgm:t>
    </dgm:pt>
    <dgm:pt modelId="{3F6A2BC1-4B89-4327-B26C-2497072C6B24}" type="parTrans" cxnId="{6B1B06C1-277C-4ED3-BC48-C259067F2306}">
      <dgm:prSet/>
      <dgm:spPr/>
      <dgm:t>
        <a:bodyPr/>
        <a:lstStyle/>
        <a:p>
          <a:endParaRPr lang="hr-HR"/>
        </a:p>
      </dgm:t>
    </dgm:pt>
    <dgm:pt modelId="{CB9447D5-7AF6-42B3-8F4F-83AC71855448}" type="sibTrans" cxnId="{6B1B06C1-277C-4ED3-BC48-C259067F2306}">
      <dgm:prSet/>
      <dgm:spPr/>
      <dgm:t>
        <a:bodyPr/>
        <a:lstStyle/>
        <a:p>
          <a:endParaRPr lang="hr-HR"/>
        </a:p>
      </dgm:t>
    </dgm:pt>
    <dgm:pt modelId="{3D0B5F56-CF80-4270-9E81-D85A77DDC09E}">
      <dgm:prSet phldrT="[Text]"/>
      <dgm:spPr>
        <a:solidFill>
          <a:srgbClr val="92D050"/>
        </a:solidFill>
      </dgm:spPr>
      <dgm:t>
        <a:bodyPr/>
        <a:lstStyle/>
        <a:p>
          <a:r>
            <a:rPr lang="hr-HR" dirty="0" smtClean="0"/>
            <a:t>Managing vendor networks</a:t>
          </a:r>
          <a:endParaRPr lang="hr-HR" dirty="0"/>
        </a:p>
      </dgm:t>
    </dgm:pt>
    <dgm:pt modelId="{86DEAE84-5971-4AF6-A940-CAFA9BD425C0}" type="parTrans" cxnId="{B1561EF2-A9D5-48F7-83B6-229D59576684}">
      <dgm:prSet/>
      <dgm:spPr/>
      <dgm:t>
        <a:bodyPr/>
        <a:lstStyle/>
        <a:p>
          <a:endParaRPr lang="hr-HR"/>
        </a:p>
      </dgm:t>
    </dgm:pt>
    <dgm:pt modelId="{15CBF215-11E0-412D-8C5C-51CAF6A773F5}" type="sibTrans" cxnId="{B1561EF2-A9D5-48F7-83B6-229D59576684}">
      <dgm:prSet/>
      <dgm:spPr/>
      <dgm:t>
        <a:bodyPr/>
        <a:lstStyle/>
        <a:p>
          <a:endParaRPr lang="hr-HR"/>
        </a:p>
      </dgm:t>
    </dgm:pt>
    <dgm:pt modelId="{542DF963-FAF1-4A4C-9DDD-0693BFF16AB6}">
      <dgm:prSet phldrT="[Text]"/>
      <dgm:spPr>
        <a:solidFill>
          <a:srgbClr val="92D050"/>
        </a:solidFill>
      </dgm:spPr>
      <dgm:t>
        <a:bodyPr/>
        <a:lstStyle/>
        <a:p>
          <a:r>
            <a:rPr lang="hr-HR" dirty="0" smtClean="0"/>
            <a:t>Supporting business ecosystems</a:t>
          </a:r>
          <a:endParaRPr lang="hr-HR" dirty="0"/>
        </a:p>
      </dgm:t>
    </dgm:pt>
    <dgm:pt modelId="{013A3604-84E0-49C4-AF39-84577ABC077E}" type="parTrans" cxnId="{875A2BD4-F41C-423F-B5DF-736813099CE9}">
      <dgm:prSet/>
      <dgm:spPr/>
      <dgm:t>
        <a:bodyPr/>
        <a:lstStyle/>
        <a:p>
          <a:endParaRPr lang="hr-HR"/>
        </a:p>
      </dgm:t>
    </dgm:pt>
    <dgm:pt modelId="{1A2885C2-3950-4F99-A430-17ECD1FAE53C}" type="sibTrans" cxnId="{875A2BD4-F41C-423F-B5DF-736813099CE9}">
      <dgm:prSet/>
      <dgm:spPr/>
      <dgm:t>
        <a:bodyPr/>
        <a:lstStyle/>
        <a:p>
          <a:endParaRPr lang="hr-HR"/>
        </a:p>
      </dgm:t>
    </dgm:pt>
    <dgm:pt modelId="{ED9AC410-613D-454C-9E68-37315FFD1CE9}">
      <dgm:prSet phldrT="[Text]"/>
      <dgm:spPr>
        <a:solidFill>
          <a:srgbClr val="92D050"/>
        </a:solidFill>
      </dgm:spPr>
      <dgm:t>
        <a:bodyPr/>
        <a:lstStyle/>
        <a:p>
          <a:r>
            <a:rPr lang="hr-HR" dirty="0" smtClean="0"/>
            <a:t>Workforce change</a:t>
          </a:r>
          <a:endParaRPr lang="hr-HR" dirty="0"/>
        </a:p>
      </dgm:t>
    </dgm:pt>
    <dgm:pt modelId="{A5B1B2DD-34BA-442C-A263-7E1AF6D1679D}" type="parTrans" cxnId="{40F502BC-A418-4838-BC56-52DD3FEB1C72}">
      <dgm:prSet/>
      <dgm:spPr/>
      <dgm:t>
        <a:bodyPr/>
        <a:lstStyle/>
        <a:p>
          <a:endParaRPr lang="hr-HR"/>
        </a:p>
      </dgm:t>
    </dgm:pt>
    <dgm:pt modelId="{027E57D1-1803-49CF-8A46-1156D4F2C29B}" type="sibTrans" cxnId="{40F502BC-A418-4838-BC56-52DD3FEB1C72}">
      <dgm:prSet/>
      <dgm:spPr/>
      <dgm:t>
        <a:bodyPr/>
        <a:lstStyle/>
        <a:p>
          <a:endParaRPr lang="hr-HR"/>
        </a:p>
      </dgm:t>
    </dgm:pt>
    <dgm:pt modelId="{D2D7722C-EB71-490A-A1DC-25D33158DFBD}" type="pres">
      <dgm:prSet presAssocID="{B448B822-58FC-408D-9D2C-7B3F3E2910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8E827B64-277D-48A5-9D39-9092DBD796E3}" type="pres">
      <dgm:prSet presAssocID="{D7FE7AC7-E435-498E-92C4-0E4686A8FB0C}" presName="node" presStyleLbl="node1" presStyleIdx="0" presStyleCnt="3" custLinFactNeighborX="-10935" custLinFactNeighborY="388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B27246A4-3B1E-4E93-BE77-6217DC8D5FB0}" type="pres">
      <dgm:prSet presAssocID="{F6B260C5-DE50-4992-9F4F-47649021B432}" presName="sibTrans" presStyleCnt="0"/>
      <dgm:spPr/>
    </dgm:pt>
    <dgm:pt modelId="{0B038FA1-AFA5-4F99-9A80-4617E74FB33C}" type="pres">
      <dgm:prSet presAssocID="{092FC714-7192-4488-9F30-6693385C84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8435DBC-FF03-418F-8D50-6C7A84451D06}" type="pres">
      <dgm:prSet presAssocID="{782C7112-E7D5-4B30-B9B7-86592BD3548E}" presName="sibTrans" presStyleCnt="0"/>
      <dgm:spPr/>
    </dgm:pt>
    <dgm:pt modelId="{945AAD34-6F72-4CBB-BCB4-94C1854751B7}" type="pres">
      <dgm:prSet presAssocID="{B280BD04-AF4F-498E-8263-BF2CE68BEBD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47E1CE25-4FA4-46E4-8B51-074AD139B423}" srcId="{B280BD04-AF4F-498E-8263-BF2CE68BEBD4}" destId="{2ADF847C-BCDB-4457-AB5C-3B44C897F905}" srcOrd="0" destOrd="0" parTransId="{C1AEEE98-E1E2-4A5D-9172-0CE2B53C62C7}" sibTransId="{2116D71C-9060-43B3-A627-F4C13D51646B}"/>
    <dgm:cxn modelId="{4598E235-1CCC-408A-92E1-75736D16454B}" type="presOf" srcId="{ED9AC410-613D-454C-9E68-37315FFD1CE9}" destId="{945AAD34-6F72-4CBB-BCB4-94C1854751B7}" srcOrd="0" destOrd="5" presId="urn:microsoft.com/office/officeart/2005/8/layout/hList6"/>
    <dgm:cxn modelId="{486F64F9-42CC-4A89-894B-5639DE7B66AD}" type="presOf" srcId="{BF56B30E-37D9-4D13-BF2B-11A510F44D43}" destId="{0B038FA1-AFA5-4F99-9A80-4617E74FB33C}" srcOrd="0" destOrd="3" presId="urn:microsoft.com/office/officeart/2005/8/layout/hList6"/>
    <dgm:cxn modelId="{10C9DB43-B649-4ADA-841D-F9E56F32354E}" type="presOf" srcId="{FD4887B6-8D18-43B6-A676-7E571B06CE85}" destId="{0B038FA1-AFA5-4F99-9A80-4617E74FB33C}" srcOrd="0" destOrd="1" presId="urn:microsoft.com/office/officeart/2005/8/layout/hList6"/>
    <dgm:cxn modelId="{F20777AC-B4AE-43FC-893B-79B7614D1850}" type="presOf" srcId="{542DF963-FAF1-4A4C-9DDD-0693BFF16AB6}" destId="{945AAD34-6F72-4CBB-BCB4-94C1854751B7}" srcOrd="0" destOrd="4" presId="urn:microsoft.com/office/officeart/2005/8/layout/hList6"/>
    <dgm:cxn modelId="{5BDFA453-EC90-4911-A4B3-48B6AC87CCB1}" srcId="{D7FE7AC7-E435-498E-92C4-0E4686A8FB0C}" destId="{D6C4252B-1751-4964-A4AD-AEA87263FBBE}" srcOrd="1" destOrd="0" parTransId="{8DE18CC6-CF9C-4672-8DB1-D39A1CDB6FE7}" sibTransId="{1131F29C-B877-4F1B-A5C0-3B0A5E14EDC9}"/>
    <dgm:cxn modelId="{6C1F688A-97A1-4853-9C79-001C271D84F4}" srcId="{092FC714-7192-4488-9F30-6693385C8461}" destId="{FD4887B6-8D18-43B6-A676-7E571B06CE85}" srcOrd="0" destOrd="0" parTransId="{DCCB8438-C69E-4AF0-A0A9-F92F55052FD4}" sibTransId="{2AA9A8EB-8F58-4F41-9DC7-06532577B379}"/>
    <dgm:cxn modelId="{1E341424-2AFC-44C1-88EC-CC5AAF3AE86B}" type="presOf" srcId="{7886AF49-0D88-49EB-B059-85F2EB831FAE}" destId="{0B038FA1-AFA5-4F99-9A80-4617E74FB33C}" srcOrd="0" destOrd="4" presId="urn:microsoft.com/office/officeart/2005/8/layout/hList6"/>
    <dgm:cxn modelId="{40F502BC-A418-4838-BC56-52DD3FEB1C72}" srcId="{B280BD04-AF4F-498E-8263-BF2CE68BEBD4}" destId="{ED9AC410-613D-454C-9E68-37315FFD1CE9}" srcOrd="4" destOrd="0" parTransId="{A5B1B2DD-34BA-442C-A263-7E1AF6D1679D}" sibTransId="{027E57D1-1803-49CF-8A46-1156D4F2C29B}"/>
    <dgm:cxn modelId="{A10DB3B7-C800-4DF0-ACD7-FF4ACDD1B339}" type="presOf" srcId="{25222769-5008-4A39-8F90-FA22F5101AA8}" destId="{8E827B64-277D-48A5-9D39-9092DBD796E3}" srcOrd="0" destOrd="3" presId="urn:microsoft.com/office/officeart/2005/8/layout/hList6"/>
    <dgm:cxn modelId="{875A2BD4-F41C-423F-B5DF-736813099CE9}" srcId="{B280BD04-AF4F-498E-8263-BF2CE68BEBD4}" destId="{542DF963-FAF1-4A4C-9DDD-0693BFF16AB6}" srcOrd="3" destOrd="0" parTransId="{013A3604-84E0-49C4-AF39-84577ABC077E}" sibTransId="{1A2885C2-3950-4F99-A430-17ECD1FAE53C}"/>
    <dgm:cxn modelId="{F2F62B90-E30C-4036-80CF-3CA43CF0931E}" type="presOf" srcId="{B448B822-58FC-408D-9D2C-7B3F3E2910A7}" destId="{D2D7722C-EB71-490A-A1DC-25D33158DFBD}" srcOrd="0" destOrd="0" presId="urn:microsoft.com/office/officeart/2005/8/layout/hList6"/>
    <dgm:cxn modelId="{09A5BD8F-6C3C-4C73-8F0E-CCB111A9F86C}" srcId="{D7FE7AC7-E435-498E-92C4-0E4686A8FB0C}" destId="{BD8BA895-6708-484B-99B9-34FDC07C5B9A}" srcOrd="3" destOrd="0" parTransId="{60A9C005-6A17-4128-9F45-F4DFAF2F6193}" sibTransId="{E483805A-5081-4A2C-8861-246EF7CD1378}"/>
    <dgm:cxn modelId="{6EE5D309-1174-4ECE-945A-B69A2B29D917}" srcId="{B448B822-58FC-408D-9D2C-7B3F3E2910A7}" destId="{D7FE7AC7-E435-498E-92C4-0E4686A8FB0C}" srcOrd="0" destOrd="0" parTransId="{EC3F9D67-FAD9-40B2-BCBE-39D86651FBE1}" sibTransId="{F6B260C5-DE50-4992-9F4F-47649021B432}"/>
    <dgm:cxn modelId="{6F22FCC0-4280-4A02-91EC-533C9906EDC4}" type="presOf" srcId="{E85DF76E-1202-4F92-AC92-28E62D9D2641}" destId="{0B038FA1-AFA5-4F99-9A80-4617E74FB33C}" srcOrd="0" destOrd="5" presId="urn:microsoft.com/office/officeart/2005/8/layout/hList6"/>
    <dgm:cxn modelId="{B1561EF2-A9D5-48F7-83B6-229D59576684}" srcId="{B280BD04-AF4F-498E-8263-BF2CE68BEBD4}" destId="{3D0B5F56-CF80-4270-9E81-D85A77DDC09E}" srcOrd="2" destOrd="0" parTransId="{86DEAE84-5971-4AF6-A940-CAFA9BD425C0}" sibTransId="{15CBF215-11E0-412D-8C5C-51CAF6A773F5}"/>
    <dgm:cxn modelId="{C9290100-509C-41BD-8648-E7EC27C584A3}" srcId="{092FC714-7192-4488-9F30-6693385C8461}" destId="{7886AF49-0D88-49EB-B059-85F2EB831FAE}" srcOrd="3" destOrd="0" parTransId="{DD09F614-F041-43CA-B873-6EB20B7565A8}" sibTransId="{2A6527A0-A919-4206-8929-D872D4112816}"/>
    <dgm:cxn modelId="{3F967E05-30F1-46F8-91AA-42B1F03B6FB8}" srcId="{B448B822-58FC-408D-9D2C-7B3F3E2910A7}" destId="{B280BD04-AF4F-498E-8263-BF2CE68BEBD4}" srcOrd="2" destOrd="0" parTransId="{779BFF6A-85DF-4FF3-B153-FDB4464BBE10}" sibTransId="{0DE08EC2-8513-46DA-95A9-AA9E9D1A1444}"/>
    <dgm:cxn modelId="{FF94E6A7-51B5-4A13-8716-D667BD465CA9}" type="presOf" srcId="{316833FC-9612-4AE2-9B0D-0E6B166800AC}" destId="{8E827B64-277D-48A5-9D39-9092DBD796E3}" srcOrd="0" destOrd="5" presId="urn:microsoft.com/office/officeart/2005/8/layout/hList6"/>
    <dgm:cxn modelId="{57C69C99-C913-4ACB-BD56-FA59FED196E8}" srcId="{092FC714-7192-4488-9F30-6693385C8461}" destId="{E41915BF-81E6-4362-99A4-F51C9B12AA18}" srcOrd="1" destOrd="0" parTransId="{9C620478-7409-43FF-8079-D157B7F0D20C}" sibTransId="{A45549A6-F33C-468C-B7EC-2412F303B1A7}"/>
    <dgm:cxn modelId="{AF72E45A-6204-41FC-B937-50383F7863E1}" type="presOf" srcId="{D7FE7AC7-E435-498E-92C4-0E4686A8FB0C}" destId="{8E827B64-277D-48A5-9D39-9092DBD796E3}" srcOrd="0" destOrd="0" presId="urn:microsoft.com/office/officeart/2005/8/layout/hList6"/>
    <dgm:cxn modelId="{897A8551-8A35-4914-A951-588767053D5C}" srcId="{D7FE7AC7-E435-498E-92C4-0E4686A8FB0C}" destId="{25222769-5008-4A39-8F90-FA22F5101AA8}" srcOrd="2" destOrd="0" parTransId="{96F6768B-DE7D-4A1C-AF1E-7001BDF933E4}" sibTransId="{0B6E7C11-3441-4CB8-B5AA-6014BA6A7C91}"/>
    <dgm:cxn modelId="{DA047D99-D3A7-4997-A334-19BAA658EB61}" type="presOf" srcId="{B280BD04-AF4F-498E-8263-BF2CE68BEBD4}" destId="{945AAD34-6F72-4CBB-BCB4-94C1854751B7}" srcOrd="0" destOrd="0" presId="urn:microsoft.com/office/officeart/2005/8/layout/hList6"/>
    <dgm:cxn modelId="{ABFAD75E-7ECB-4CD2-932E-CDB63C795C5A}" type="presOf" srcId="{2ADF847C-BCDB-4457-AB5C-3B44C897F905}" destId="{945AAD34-6F72-4CBB-BCB4-94C1854751B7}" srcOrd="0" destOrd="1" presId="urn:microsoft.com/office/officeart/2005/8/layout/hList6"/>
    <dgm:cxn modelId="{6FDCA770-E26A-475E-8F1F-93EC627B71CA}" type="presOf" srcId="{F081DCC0-1366-4CBB-9136-4CC6D188A820}" destId="{8E827B64-277D-48A5-9D39-9092DBD796E3}" srcOrd="0" destOrd="1" presId="urn:microsoft.com/office/officeart/2005/8/layout/hList6"/>
    <dgm:cxn modelId="{AA14E0FB-BF80-4AAA-BAC4-70D82943279F}" type="presOf" srcId="{E41915BF-81E6-4362-99A4-F51C9B12AA18}" destId="{0B038FA1-AFA5-4F99-9A80-4617E74FB33C}" srcOrd="0" destOrd="2" presId="urn:microsoft.com/office/officeart/2005/8/layout/hList6"/>
    <dgm:cxn modelId="{8B2CF4F8-484E-4CCA-8BC4-C6D8AD103606}" type="presOf" srcId="{092FC714-7192-4488-9F30-6693385C8461}" destId="{0B038FA1-AFA5-4F99-9A80-4617E74FB33C}" srcOrd="0" destOrd="0" presId="urn:microsoft.com/office/officeart/2005/8/layout/hList6"/>
    <dgm:cxn modelId="{80A18370-B019-4FE2-BECF-9A1AE6306EBC}" type="presOf" srcId="{3D0B5F56-CF80-4270-9E81-D85A77DDC09E}" destId="{945AAD34-6F72-4CBB-BCB4-94C1854751B7}" srcOrd="0" destOrd="3" presId="urn:microsoft.com/office/officeart/2005/8/layout/hList6"/>
    <dgm:cxn modelId="{63167291-6549-4F3F-80C1-AEE4558249D0}" srcId="{B448B822-58FC-408D-9D2C-7B3F3E2910A7}" destId="{092FC714-7192-4488-9F30-6693385C8461}" srcOrd="1" destOrd="0" parTransId="{9F670627-B5F1-4EB5-8F63-D3B7A89139B5}" sibTransId="{782C7112-E7D5-4B30-B9B7-86592BD3548E}"/>
    <dgm:cxn modelId="{C6A7CEF0-1A8B-444C-91C1-C83CA3052ADA}" type="presOf" srcId="{D6C4252B-1751-4964-A4AD-AEA87263FBBE}" destId="{8E827B64-277D-48A5-9D39-9092DBD796E3}" srcOrd="0" destOrd="2" presId="urn:microsoft.com/office/officeart/2005/8/layout/hList6"/>
    <dgm:cxn modelId="{02C012DC-6AAA-44F7-A572-728862DF4BE5}" srcId="{092FC714-7192-4488-9F30-6693385C8461}" destId="{E85DF76E-1202-4F92-AC92-28E62D9D2641}" srcOrd="4" destOrd="0" parTransId="{AB6822C7-CB8C-4D06-931C-668E295AB536}" sibTransId="{5FFCCAE4-3981-4515-A020-A08D29191B7C}"/>
    <dgm:cxn modelId="{DE42470B-85FC-4082-80B0-104D4C6C6E96}" type="presOf" srcId="{14184A1D-902F-4EB8-A9B7-7EE0A06BA8A0}" destId="{945AAD34-6F72-4CBB-BCB4-94C1854751B7}" srcOrd="0" destOrd="2" presId="urn:microsoft.com/office/officeart/2005/8/layout/hList6"/>
    <dgm:cxn modelId="{2596B32D-EC2D-401B-9E16-8BA8CD6341AC}" srcId="{D7FE7AC7-E435-498E-92C4-0E4686A8FB0C}" destId="{F081DCC0-1366-4CBB-9136-4CC6D188A820}" srcOrd="0" destOrd="0" parTransId="{A8FE2CCB-B803-4819-B17D-880CF6CCC5C4}" sibTransId="{DA8496F4-92E0-4DFB-91EC-00A0393D1813}"/>
    <dgm:cxn modelId="{6B1B06C1-277C-4ED3-BC48-C259067F2306}" srcId="{B280BD04-AF4F-498E-8263-BF2CE68BEBD4}" destId="{14184A1D-902F-4EB8-A9B7-7EE0A06BA8A0}" srcOrd="1" destOrd="0" parTransId="{3F6A2BC1-4B89-4327-B26C-2497072C6B24}" sibTransId="{CB9447D5-7AF6-42B3-8F4F-83AC71855448}"/>
    <dgm:cxn modelId="{E50DF169-0460-4804-BDF9-25F6E1192B28}" type="presOf" srcId="{BD8BA895-6708-484B-99B9-34FDC07C5B9A}" destId="{8E827B64-277D-48A5-9D39-9092DBD796E3}" srcOrd="0" destOrd="4" presId="urn:microsoft.com/office/officeart/2005/8/layout/hList6"/>
    <dgm:cxn modelId="{D7BB1469-63BF-4F89-BDC5-28EA9E28ACA6}" srcId="{D7FE7AC7-E435-498E-92C4-0E4686A8FB0C}" destId="{316833FC-9612-4AE2-9B0D-0E6B166800AC}" srcOrd="4" destOrd="0" parTransId="{87E06BEC-F34B-4E41-9604-BDEE21A458B6}" sibTransId="{ECC5433A-D13F-4022-ACC1-6A3DE8366575}"/>
    <dgm:cxn modelId="{CEF01B35-CF31-41CB-8186-D5ED4694BD55}" srcId="{092FC714-7192-4488-9F30-6693385C8461}" destId="{BF56B30E-37D9-4D13-BF2B-11A510F44D43}" srcOrd="2" destOrd="0" parTransId="{C0130473-1640-4704-B42D-61D70366761B}" sibTransId="{9EA61C4D-89F3-4D34-9F90-35E0F64164DE}"/>
    <dgm:cxn modelId="{45B1ED29-6B56-4285-A0BA-91E2D8A1E228}" type="presParOf" srcId="{D2D7722C-EB71-490A-A1DC-25D33158DFBD}" destId="{8E827B64-277D-48A5-9D39-9092DBD796E3}" srcOrd="0" destOrd="0" presId="urn:microsoft.com/office/officeart/2005/8/layout/hList6"/>
    <dgm:cxn modelId="{A1FCDB9E-06FA-44E7-8F6D-E84D1C1F6C76}" type="presParOf" srcId="{D2D7722C-EB71-490A-A1DC-25D33158DFBD}" destId="{B27246A4-3B1E-4E93-BE77-6217DC8D5FB0}" srcOrd="1" destOrd="0" presId="urn:microsoft.com/office/officeart/2005/8/layout/hList6"/>
    <dgm:cxn modelId="{A1E2663D-6C89-4111-B9E8-D430525D0B55}" type="presParOf" srcId="{D2D7722C-EB71-490A-A1DC-25D33158DFBD}" destId="{0B038FA1-AFA5-4F99-9A80-4617E74FB33C}" srcOrd="2" destOrd="0" presId="urn:microsoft.com/office/officeart/2005/8/layout/hList6"/>
    <dgm:cxn modelId="{EECD104B-F3FD-4DCD-9B36-77DF9BCEB543}" type="presParOf" srcId="{D2D7722C-EB71-490A-A1DC-25D33158DFBD}" destId="{68435DBC-FF03-418F-8D50-6C7A84451D06}" srcOrd="3" destOrd="0" presId="urn:microsoft.com/office/officeart/2005/8/layout/hList6"/>
    <dgm:cxn modelId="{59B80F28-854D-4EF3-82C9-2BF0DC20C3D5}" type="presParOf" srcId="{D2D7722C-EB71-490A-A1DC-25D33158DFBD}" destId="{945AAD34-6F72-4CBB-BCB4-94C1854751B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DE69B-228C-441A-96D1-7808F9BC4D02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B504349F-F7AD-4928-8D04-EFA593264015}">
      <dgm:prSet phldrT="[Text]" custT="1"/>
      <dgm:spPr>
        <a:solidFill>
          <a:srgbClr val="FF0000"/>
        </a:solidFill>
      </dgm:spPr>
      <dgm:t>
        <a:bodyPr/>
        <a:lstStyle/>
        <a:p>
          <a:r>
            <a:rPr lang="hr-HR" sz="1400" b="1" dirty="0" smtClean="0"/>
            <a:t>Old IT</a:t>
          </a:r>
        </a:p>
        <a:p>
          <a:r>
            <a:rPr lang="hr-HR" sz="1200" dirty="0" smtClean="0"/>
            <a:t>Expense/cost center</a:t>
          </a:r>
        </a:p>
        <a:p>
          <a:r>
            <a:rPr lang="hr-HR" sz="1200" dirty="0" smtClean="0"/>
            <a:t>Tactical</a:t>
          </a:r>
          <a:endParaRPr lang="hr-HR" sz="1200" dirty="0"/>
        </a:p>
      </dgm:t>
    </dgm:pt>
    <dgm:pt modelId="{4DE5ECD8-554B-4AB1-B955-9C2545BE44C9}" type="parTrans" cxnId="{45D5693D-318C-4E06-BDF2-4F5A52C97CA8}">
      <dgm:prSet/>
      <dgm:spPr/>
      <dgm:t>
        <a:bodyPr/>
        <a:lstStyle/>
        <a:p>
          <a:endParaRPr lang="hr-HR"/>
        </a:p>
      </dgm:t>
    </dgm:pt>
    <dgm:pt modelId="{22E87444-29BC-49DB-AEF2-5044B147BF5B}" type="sibTrans" cxnId="{45D5693D-318C-4E06-BDF2-4F5A52C97CA8}">
      <dgm:prSet/>
      <dgm:spPr/>
      <dgm:t>
        <a:bodyPr/>
        <a:lstStyle/>
        <a:p>
          <a:endParaRPr lang="hr-HR"/>
        </a:p>
      </dgm:t>
    </dgm:pt>
    <dgm:pt modelId="{7D37B0A3-9E10-4E08-B2F8-F343D1286848}">
      <dgm:prSet phldrT="[Text]" custT="1"/>
      <dgm:spPr>
        <a:solidFill>
          <a:srgbClr val="00B050"/>
        </a:solidFill>
      </dgm:spPr>
      <dgm:t>
        <a:bodyPr/>
        <a:lstStyle/>
        <a:p>
          <a:r>
            <a:rPr lang="hr-HR" sz="1400" b="1" dirty="0" smtClean="0"/>
            <a:t>New IT</a:t>
          </a:r>
        </a:p>
        <a:p>
          <a:r>
            <a:rPr lang="hr-HR" sz="1200" dirty="0" smtClean="0"/>
            <a:t>Value enabler</a:t>
          </a:r>
        </a:p>
        <a:p>
          <a:r>
            <a:rPr lang="hr-HR" sz="1200" dirty="0" smtClean="0"/>
            <a:t>Strategic</a:t>
          </a:r>
          <a:endParaRPr lang="hr-HR" sz="1200" dirty="0"/>
        </a:p>
      </dgm:t>
    </dgm:pt>
    <dgm:pt modelId="{549BE46E-F719-4456-ACF1-53D3341B56F5}" type="parTrans" cxnId="{E3E5AC11-FB68-4E74-926E-185A58CDCD4E}">
      <dgm:prSet/>
      <dgm:spPr/>
      <dgm:t>
        <a:bodyPr/>
        <a:lstStyle/>
        <a:p>
          <a:endParaRPr lang="hr-HR"/>
        </a:p>
      </dgm:t>
    </dgm:pt>
    <dgm:pt modelId="{67E9C08E-7B44-47B5-9940-0D5E10F9B92B}" type="sibTrans" cxnId="{E3E5AC11-FB68-4E74-926E-185A58CDCD4E}">
      <dgm:prSet/>
      <dgm:spPr/>
      <dgm:t>
        <a:bodyPr/>
        <a:lstStyle/>
        <a:p>
          <a:endParaRPr lang="hr-HR"/>
        </a:p>
      </dgm:t>
    </dgm:pt>
    <dgm:pt modelId="{CAB849C4-73C7-4943-A211-44450B9189E2}" type="pres">
      <dgm:prSet presAssocID="{12FDE69B-228C-441A-96D1-7808F9BC4D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23035B1F-C609-4607-9B5E-7AE20A8530BB}" type="pres">
      <dgm:prSet presAssocID="{B504349F-F7AD-4928-8D04-EFA593264015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bs-Latn-BA"/>
        </a:p>
      </dgm:t>
    </dgm:pt>
    <dgm:pt modelId="{653B4457-2B60-4009-8662-D64728E3E72E}" type="pres">
      <dgm:prSet presAssocID="{7D37B0A3-9E10-4E08-B2F8-F343D128684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7D21C52D-658D-4704-92AC-1F18FC164404}" type="presOf" srcId="{B504349F-F7AD-4928-8D04-EFA593264015}" destId="{23035B1F-C609-4607-9B5E-7AE20A8530BB}" srcOrd="0" destOrd="0" presId="urn:microsoft.com/office/officeart/2005/8/layout/arrow1"/>
    <dgm:cxn modelId="{45D5693D-318C-4E06-BDF2-4F5A52C97CA8}" srcId="{12FDE69B-228C-441A-96D1-7808F9BC4D02}" destId="{B504349F-F7AD-4928-8D04-EFA593264015}" srcOrd="0" destOrd="0" parTransId="{4DE5ECD8-554B-4AB1-B955-9C2545BE44C9}" sibTransId="{22E87444-29BC-49DB-AEF2-5044B147BF5B}"/>
    <dgm:cxn modelId="{E3E5AC11-FB68-4E74-926E-185A58CDCD4E}" srcId="{12FDE69B-228C-441A-96D1-7808F9BC4D02}" destId="{7D37B0A3-9E10-4E08-B2F8-F343D1286848}" srcOrd="1" destOrd="0" parTransId="{549BE46E-F719-4456-ACF1-53D3341B56F5}" sibTransId="{67E9C08E-7B44-47B5-9940-0D5E10F9B92B}"/>
    <dgm:cxn modelId="{71FA1A9C-F2F6-4F9A-9E19-2FCD8976C339}" type="presOf" srcId="{7D37B0A3-9E10-4E08-B2F8-F343D1286848}" destId="{653B4457-2B60-4009-8662-D64728E3E72E}" srcOrd="0" destOrd="0" presId="urn:microsoft.com/office/officeart/2005/8/layout/arrow1"/>
    <dgm:cxn modelId="{962288E6-DA7F-479D-A718-1227E36BFFC9}" type="presOf" srcId="{12FDE69B-228C-441A-96D1-7808F9BC4D02}" destId="{CAB849C4-73C7-4943-A211-44450B9189E2}" srcOrd="0" destOrd="0" presId="urn:microsoft.com/office/officeart/2005/8/layout/arrow1"/>
    <dgm:cxn modelId="{AF22250C-8AA0-4D76-98CF-E2A02697AD18}" type="presParOf" srcId="{CAB849C4-73C7-4943-A211-44450B9189E2}" destId="{23035B1F-C609-4607-9B5E-7AE20A8530BB}" srcOrd="0" destOrd="0" presId="urn:microsoft.com/office/officeart/2005/8/layout/arrow1"/>
    <dgm:cxn modelId="{2CCC35A6-BCA8-4D82-B192-BCEB2CD72990}" type="presParOf" srcId="{CAB849C4-73C7-4943-A211-44450B9189E2}" destId="{653B4457-2B60-4009-8662-D64728E3E72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DE69B-228C-441A-96D1-7808F9BC4D02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B504349F-F7AD-4928-8D04-EFA593264015}">
      <dgm:prSet phldrT="[Text]" custT="1"/>
      <dgm:spPr>
        <a:solidFill>
          <a:srgbClr val="FF0000"/>
        </a:solidFill>
      </dgm:spPr>
      <dgm:t>
        <a:bodyPr/>
        <a:lstStyle/>
        <a:p>
          <a:r>
            <a:rPr lang="hr-HR" sz="3600" b="1" dirty="0" smtClean="0"/>
            <a:t>Old IT</a:t>
          </a:r>
        </a:p>
        <a:p>
          <a:r>
            <a:rPr lang="hr-HR" sz="3200" dirty="0" smtClean="0"/>
            <a:t>Cost center</a:t>
          </a:r>
        </a:p>
        <a:p>
          <a:r>
            <a:rPr lang="hr-HR" sz="3200" dirty="0" smtClean="0"/>
            <a:t>Tactical</a:t>
          </a:r>
          <a:endParaRPr lang="hr-HR" sz="3200" dirty="0"/>
        </a:p>
      </dgm:t>
    </dgm:pt>
    <dgm:pt modelId="{4DE5ECD8-554B-4AB1-B955-9C2545BE44C9}" type="parTrans" cxnId="{45D5693D-318C-4E06-BDF2-4F5A52C97CA8}">
      <dgm:prSet/>
      <dgm:spPr/>
      <dgm:t>
        <a:bodyPr/>
        <a:lstStyle/>
        <a:p>
          <a:endParaRPr lang="hr-HR"/>
        </a:p>
      </dgm:t>
    </dgm:pt>
    <dgm:pt modelId="{22E87444-29BC-49DB-AEF2-5044B147BF5B}" type="sibTrans" cxnId="{45D5693D-318C-4E06-BDF2-4F5A52C97CA8}">
      <dgm:prSet/>
      <dgm:spPr/>
      <dgm:t>
        <a:bodyPr/>
        <a:lstStyle/>
        <a:p>
          <a:endParaRPr lang="hr-HR"/>
        </a:p>
      </dgm:t>
    </dgm:pt>
    <dgm:pt modelId="{7D37B0A3-9E10-4E08-B2F8-F343D1286848}">
      <dgm:prSet phldrT="[Text]" custT="1"/>
      <dgm:spPr>
        <a:solidFill>
          <a:srgbClr val="00B050"/>
        </a:solidFill>
      </dgm:spPr>
      <dgm:t>
        <a:bodyPr/>
        <a:lstStyle/>
        <a:p>
          <a:r>
            <a:rPr lang="hr-HR" sz="3600" b="1" dirty="0" smtClean="0"/>
            <a:t>New IT</a:t>
          </a:r>
        </a:p>
        <a:p>
          <a:r>
            <a:rPr lang="hr-HR" sz="3200" dirty="0" smtClean="0"/>
            <a:t>Value enabler</a:t>
          </a:r>
        </a:p>
        <a:p>
          <a:r>
            <a:rPr lang="hr-HR" sz="3200" dirty="0" smtClean="0"/>
            <a:t>Strategic</a:t>
          </a:r>
          <a:endParaRPr lang="hr-HR" sz="3200" dirty="0"/>
        </a:p>
      </dgm:t>
    </dgm:pt>
    <dgm:pt modelId="{549BE46E-F719-4456-ACF1-53D3341B56F5}" type="parTrans" cxnId="{E3E5AC11-FB68-4E74-926E-185A58CDCD4E}">
      <dgm:prSet/>
      <dgm:spPr/>
      <dgm:t>
        <a:bodyPr/>
        <a:lstStyle/>
        <a:p>
          <a:endParaRPr lang="hr-HR"/>
        </a:p>
      </dgm:t>
    </dgm:pt>
    <dgm:pt modelId="{67E9C08E-7B44-47B5-9940-0D5E10F9B92B}" type="sibTrans" cxnId="{E3E5AC11-FB68-4E74-926E-185A58CDCD4E}">
      <dgm:prSet/>
      <dgm:spPr/>
      <dgm:t>
        <a:bodyPr/>
        <a:lstStyle/>
        <a:p>
          <a:endParaRPr lang="hr-HR"/>
        </a:p>
      </dgm:t>
    </dgm:pt>
    <dgm:pt modelId="{CAB849C4-73C7-4943-A211-44450B9189E2}" type="pres">
      <dgm:prSet presAssocID="{12FDE69B-228C-441A-96D1-7808F9BC4D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s-Latn-BA"/>
        </a:p>
      </dgm:t>
    </dgm:pt>
    <dgm:pt modelId="{23035B1F-C609-4607-9B5E-7AE20A8530BB}" type="pres">
      <dgm:prSet presAssocID="{B504349F-F7AD-4928-8D04-EFA593264015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53B4457-2B60-4009-8662-D64728E3E72E}" type="pres">
      <dgm:prSet presAssocID="{7D37B0A3-9E10-4E08-B2F8-F343D128684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45D5693D-318C-4E06-BDF2-4F5A52C97CA8}" srcId="{12FDE69B-228C-441A-96D1-7808F9BC4D02}" destId="{B504349F-F7AD-4928-8D04-EFA593264015}" srcOrd="0" destOrd="0" parTransId="{4DE5ECD8-554B-4AB1-B955-9C2545BE44C9}" sibTransId="{22E87444-29BC-49DB-AEF2-5044B147BF5B}"/>
    <dgm:cxn modelId="{E3E5AC11-FB68-4E74-926E-185A58CDCD4E}" srcId="{12FDE69B-228C-441A-96D1-7808F9BC4D02}" destId="{7D37B0A3-9E10-4E08-B2F8-F343D1286848}" srcOrd="1" destOrd="0" parTransId="{549BE46E-F719-4456-ACF1-53D3341B56F5}" sibTransId="{67E9C08E-7B44-47B5-9940-0D5E10F9B92B}"/>
    <dgm:cxn modelId="{2DEAD003-63CC-4CE1-9F52-BF779B15606E}" type="presOf" srcId="{12FDE69B-228C-441A-96D1-7808F9BC4D02}" destId="{CAB849C4-73C7-4943-A211-44450B9189E2}" srcOrd="0" destOrd="0" presId="urn:microsoft.com/office/officeart/2005/8/layout/arrow1"/>
    <dgm:cxn modelId="{E8AD5BDA-7C01-49CE-A807-520900510D7C}" type="presOf" srcId="{7D37B0A3-9E10-4E08-B2F8-F343D1286848}" destId="{653B4457-2B60-4009-8662-D64728E3E72E}" srcOrd="0" destOrd="0" presId="urn:microsoft.com/office/officeart/2005/8/layout/arrow1"/>
    <dgm:cxn modelId="{0FFED4A1-3B17-41AE-88AA-9120D249DFB2}" type="presOf" srcId="{B504349F-F7AD-4928-8D04-EFA593264015}" destId="{23035B1F-C609-4607-9B5E-7AE20A8530BB}" srcOrd="0" destOrd="0" presId="urn:microsoft.com/office/officeart/2005/8/layout/arrow1"/>
    <dgm:cxn modelId="{FAA515C7-2E31-450A-9839-B7DB9325E820}" type="presParOf" srcId="{CAB849C4-73C7-4943-A211-44450B9189E2}" destId="{23035B1F-C609-4607-9B5E-7AE20A8530BB}" srcOrd="0" destOrd="0" presId="urn:microsoft.com/office/officeart/2005/8/layout/arrow1"/>
    <dgm:cxn modelId="{6FF3C62C-59A0-4DC1-9962-7EBA005EC3A7}" type="presParOf" srcId="{CAB849C4-73C7-4943-A211-44450B9189E2}" destId="{653B4457-2B60-4009-8662-D64728E3E72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27B64-277D-48A5-9D39-9092DBD796E3}">
      <dsp:nvSpPr>
        <dsp:cNvPr id="0" name=""/>
        <dsp:cNvSpPr/>
      </dsp:nvSpPr>
      <dsp:spPr>
        <a:xfrm rot="16200000">
          <a:off x="-963087" y="963087"/>
          <a:ext cx="3207804" cy="1281629"/>
        </a:xfrm>
        <a:prstGeom prst="flowChartManualOperati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384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300" b="1" kern="1200" dirty="0" smtClean="0"/>
            <a:t>Values</a:t>
          </a:r>
          <a:endParaRPr lang="hr-H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Better business decisions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Competetive differentiation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Driver of business innovation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Future-aware strategy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Enabler of agility</a:t>
          </a:r>
          <a:endParaRPr lang="hr-HR" sz="1000" kern="1200" dirty="0"/>
        </a:p>
      </dsp:txBody>
      <dsp:txXfrm rot="5400000">
        <a:off x="0" y="641561"/>
        <a:ext cx="1281629" cy="1924682"/>
      </dsp:txXfrm>
    </dsp:sp>
    <dsp:sp modelId="{0B038FA1-AFA5-4F99-9A80-4617E74FB33C}">
      <dsp:nvSpPr>
        <dsp:cNvPr id="0" name=""/>
        <dsp:cNvSpPr/>
      </dsp:nvSpPr>
      <dsp:spPr>
        <a:xfrm rot="16200000">
          <a:off x="415157" y="963087"/>
          <a:ext cx="3207804" cy="1281629"/>
        </a:xfrm>
        <a:prstGeom prst="flowChartManualOperation">
          <a:avLst/>
        </a:prstGeom>
        <a:solidFill>
          <a:srgbClr val="59BC4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384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300" b="1" kern="1200" dirty="0" smtClean="0"/>
            <a:t>Enablers</a:t>
          </a:r>
          <a:endParaRPr lang="hr-H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Governance for transformation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CIO role redefinition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Enterprise-wide IT policies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Executive &amp; board education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External focus</a:t>
          </a:r>
          <a:endParaRPr lang="hr-HR" sz="1000" kern="1200" dirty="0"/>
        </a:p>
      </dsp:txBody>
      <dsp:txXfrm rot="5400000">
        <a:off x="1378244" y="641561"/>
        <a:ext cx="1281629" cy="1924682"/>
      </dsp:txXfrm>
    </dsp:sp>
    <dsp:sp modelId="{945AAD34-6F72-4CBB-BCB4-94C1854751B7}">
      <dsp:nvSpPr>
        <dsp:cNvPr id="0" name=""/>
        <dsp:cNvSpPr/>
      </dsp:nvSpPr>
      <dsp:spPr>
        <a:xfrm rot="16200000">
          <a:off x="1792910" y="963087"/>
          <a:ext cx="3207804" cy="1281629"/>
        </a:xfrm>
        <a:prstGeom prst="flowChartManualOperati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384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300" b="1" kern="1200" dirty="0" smtClean="0"/>
            <a:t>Capabilities</a:t>
          </a:r>
          <a:endParaRPr lang="hr-H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Visionary leadership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Entrepreneurial mindset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Managing vendor networks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Supporting business ecosystems</a:t>
          </a:r>
          <a:endParaRPr lang="hr-H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000" kern="1200" dirty="0" smtClean="0"/>
            <a:t>Workforce change</a:t>
          </a:r>
          <a:endParaRPr lang="hr-HR" sz="1000" kern="1200" dirty="0"/>
        </a:p>
      </dsp:txBody>
      <dsp:txXfrm rot="5400000">
        <a:off x="2755997" y="641561"/>
        <a:ext cx="1281629" cy="1924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35B1F-C609-4607-9B5E-7AE20A8530BB}">
      <dsp:nvSpPr>
        <dsp:cNvPr id="0" name=""/>
        <dsp:cNvSpPr/>
      </dsp:nvSpPr>
      <dsp:spPr>
        <a:xfrm rot="16200000">
          <a:off x="170" y="679171"/>
          <a:ext cx="1954025" cy="1954025"/>
        </a:xfrm>
        <a:prstGeom prst="upArrow">
          <a:avLst>
            <a:gd name="adj1" fmla="val 50000"/>
            <a:gd name="adj2" fmla="val 3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400" b="1" kern="1200" dirty="0" smtClean="0"/>
            <a:t>Old IT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Expense/cost center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Tactical</a:t>
          </a:r>
          <a:endParaRPr lang="hr-HR" sz="1200" kern="1200" dirty="0"/>
        </a:p>
      </dsp:txBody>
      <dsp:txXfrm rot="5400000">
        <a:off x="342124" y="1167677"/>
        <a:ext cx="1612071" cy="977013"/>
      </dsp:txXfrm>
    </dsp:sp>
    <dsp:sp modelId="{653B4457-2B60-4009-8662-D64728E3E72E}">
      <dsp:nvSpPr>
        <dsp:cNvPr id="0" name=""/>
        <dsp:cNvSpPr/>
      </dsp:nvSpPr>
      <dsp:spPr>
        <a:xfrm rot="5400000">
          <a:off x="2150259" y="679171"/>
          <a:ext cx="1954025" cy="1954025"/>
        </a:xfrm>
        <a:prstGeom prst="upArrow">
          <a:avLst>
            <a:gd name="adj1" fmla="val 50000"/>
            <a:gd name="adj2" fmla="val 3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400" b="1" kern="1200" dirty="0" smtClean="0"/>
            <a:t>New IT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Value enabler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Strategic</a:t>
          </a:r>
          <a:endParaRPr lang="hr-HR" sz="1200" kern="1200" dirty="0"/>
        </a:p>
      </dsp:txBody>
      <dsp:txXfrm rot="-5400000">
        <a:off x="2150259" y="1167677"/>
        <a:ext cx="1612071" cy="977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35B1F-C609-4607-9B5E-7AE20A8530BB}">
      <dsp:nvSpPr>
        <dsp:cNvPr id="0" name=""/>
        <dsp:cNvSpPr/>
      </dsp:nvSpPr>
      <dsp:spPr>
        <a:xfrm rot="16200000">
          <a:off x="326" y="327921"/>
          <a:ext cx="3736645" cy="3736645"/>
        </a:xfrm>
        <a:prstGeom prst="upArrow">
          <a:avLst>
            <a:gd name="adj1" fmla="val 50000"/>
            <a:gd name="adj2" fmla="val 3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3600" b="1" kern="1200" dirty="0" smtClean="0"/>
            <a:t>Old IT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3200" kern="1200" dirty="0" smtClean="0"/>
            <a:t>Cost center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3200" kern="1200" dirty="0" smtClean="0"/>
            <a:t>Tactical</a:t>
          </a:r>
          <a:endParaRPr lang="hr-HR" sz="3200" kern="1200" dirty="0"/>
        </a:p>
      </dsp:txBody>
      <dsp:txXfrm rot="5400000">
        <a:off x="654240" y="1262081"/>
        <a:ext cx="3082732" cy="1868323"/>
      </dsp:txXfrm>
    </dsp:sp>
    <dsp:sp modelId="{653B4457-2B60-4009-8662-D64728E3E72E}">
      <dsp:nvSpPr>
        <dsp:cNvPr id="0" name=""/>
        <dsp:cNvSpPr/>
      </dsp:nvSpPr>
      <dsp:spPr>
        <a:xfrm rot="5400000">
          <a:off x="4111900" y="327921"/>
          <a:ext cx="3736645" cy="3736645"/>
        </a:xfrm>
        <a:prstGeom prst="upArrow">
          <a:avLst>
            <a:gd name="adj1" fmla="val 50000"/>
            <a:gd name="adj2" fmla="val 3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3600" b="1" kern="1200" dirty="0" smtClean="0"/>
            <a:t>New IT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3200" kern="1200" dirty="0" smtClean="0"/>
            <a:t>Value enabler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3200" kern="1200" dirty="0" smtClean="0"/>
            <a:t>Strategic</a:t>
          </a:r>
          <a:endParaRPr lang="hr-HR" sz="3200" kern="1200" dirty="0"/>
        </a:p>
      </dsp:txBody>
      <dsp:txXfrm rot="-5400000">
        <a:off x="4111901" y="1262082"/>
        <a:ext cx="3082732" cy="186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hr-HR" sz="1200">
                <a:solidFill>
                  <a:srgbClr val="8B8B8B"/>
                </a:solidFill>
                <a:latin typeface="Calibri"/>
              </a:rPr>
              <a:t>24.02.14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59F956-E7F7-420C-A79A-8A1A688DF327}" type="slidenum">
              <a:rPr lang="hr-H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hr-HR" sz="2800">
                <a:solidFill>
                  <a:srgbClr val="8B8B8B"/>
                </a:solidFill>
                <a:latin typeface="Calibri"/>
              </a:rPr>
              <a:t>24.02.14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4F44EF-E59C-46E9-B2B8-4F358FBCC655}" type="slidenum">
              <a:rPr lang="hr-H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457200" y="1798560"/>
            <a:ext cx="403812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IT Transformation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IT2B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IT to Business</a:t>
            </a:r>
            <a:endParaRPr dirty="0"/>
          </a:p>
        </p:txBody>
      </p:sp>
      <p:sp>
        <p:nvSpPr>
          <p:cNvPr id="134" name="TextShape 3"/>
          <p:cNvSpPr txBox="1"/>
          <p:nvPr/>
        </p:nvSpPr>
        <p:spPr>
          <a:xfrm>
            <a:off x="4648320" y="179856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38" name="TextShape 4"/>
          <p:cNvSpPr txBox="1"/>
          <p:nvPr/>
        </p:nvSpPr>
        <p:spPr>
          <a:xfrm>
            <a:off x="4817880" y="1810440"/>
            <a:ext cx="403812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CIO Academy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hr-HR" sz="2800" b="1" dirty="0" smtClean="0">
                <a:solidFill>
                  <a:srgbClr val="000000"/>
                </a:solidFill>
                <a:latin typeface="Calibri"/>
              </a:rPr>
              <a:t>Future of the CIO</a:t>
            </a:r>
            <a:endParaRPr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2839634"/>
              </p:ext>
            </p:extLst>
          </p:nvPr>
        </p:nvGraphicFramePr>
        <p:xfrm>
          <a:off x="5004048" y="3310644"/>
          <a:ext cx="4038120" cy="320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0894219"/>
              </p:ext>
            </p:extLst>
          </p:nvPr>
        </p:nvGraphicFramePr>
        <p:xfrm>
          <a:off x="251520" y="2996952"/>
          <a:ext cx="410445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231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414152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Old corporate story: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hr-HR" sz="4400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is)collaboration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between IT and "business"</a:t>
            </a:r>
            <a:endParaRPr dirty="0"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5622595"/>
              </p:ext>
            </p:extLst>
          </p:nvPr>
        </p:nvGraphicFramePr>
        <p:xfrm>
          <a:off x="683568" y="1916832"/>
          <a:ext cx="78488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90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28</cp:revision>
  <dcterms:modified xsi:type="dcterms:W3CDTF">2014-03-25T11:48:12Z</dcterms:modified>
</cp:coreProperties>
</file>