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2EF29-EF93-49F5-AE0B-4DFCE829D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6FA655-1EA2-4DA6-A9C1-CFE2882E80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D1583-3F0B-4163-9F0E-4276C6DE87D4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8941A-DF9A-4D5C-A2BC-4A4F696B9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2648-26BB-4548-99A6-9E1662362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4B963-3DF2-4C2A-B8AB-A0B1EFC0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0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1F8C-863B-4D7E-AF03-981E63E3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496C-DA1F-408B-9C24-8CF17E46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lnSpc>
                <a:spcPct val="125000"/>
              </a:lnSpc>
              <a:defRPr/>
            </a:lvl2pPr>
            <a:lvl4pPr>
              <a:lnSpc>
                <a:spcPct val="170000"/>
              </a:lnSpc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7FC4-70A1-45B5-B384-7375D7AB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C2136-C315-4E4D-BA2E-20EF9BB6F0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8FCCD-D3F3-4BD7-8AD7-26F91FC8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949C-7D3F-4F95-BCA9-BE77458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9F6-6AAC-4F9C-BCBC-9C7FB873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031AE-D81A-4762-82B1-B2CD4ECD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98F74-8F12-4872-AEA9-E28F4351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1A51-C7DE-4ABB-A02B-663832075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C2136-C315-4E4D-BA2E-20EF9BB6F07F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A85BE-2BA7-4CC4-A2E3-73914D8D4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1D542-AC58-4446-8789-8E77A749F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99F6-6AAC-4F9C-BCBC-9C7FB873A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3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8706-7A9A-450C-8021-E87DA9C0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EF82-FD5C-4FA1-8094-2AD115C6B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Spacing is set on master slide</a:t>
            </a:r>
            <a:endParaRPr lang="hu-HU" dirty="0"/>
          </a:p>
          <a:p>
            <a:pPr lvl="1"/>
            <a:r>
              <a:rPr lang="en-US" dirty="0"/>
              <a:t>Spacing is set on slide layout</a:t>
            </a:r>
            <a:endParaRPr lang="hu-HU" dirty="0"/>
          </a:p>
          <a:p>
            <a:pPr lvl="2">
              <a:lnSpc>
                <a:spcPct val="70000"/>
              </a:lnSpc>
            </a:pPr>
            <a:r>
              <a:rPr lang="hu-HU" dirty="0"/>
              <a:t>Direct formatting overrides master slide spacing</a:t>
            </a:r>
          </a:p>
          <a:p>
            <a:pPr lvl="3">
              <a:lnSpc>
                <a:spcPct val="190000"/>
              </a:lnSpc>
            </a:pPr>
            <a:r>
              <a:rPr lang="en-US" dirty="0"/>
              <a:t>Direct formatting overrides slide layout spacing</a:t>
            </a:r>
          </a:p>
        </p:txBody>
      </p:sp>
    </p:spTree>
    <p:extLst>
      <p:ext uri="{BB962C8B-B14F-4D97-AF65-F5344CB8AC3E}">
        <p14:creationId xmlns:p14="http://schemas.microsoft.com/office/powerpoint/2010/main" val="150032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2018-02-13T22:37:30Z</dcterms:created>
  <dcterms:modified xsi:type="dcterms:W3CDTF">2018-02-13T22:41:49Z</dcterms:modified>
</cp:coreProperties>
</file>