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3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9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A63D1-CF8F-44B6-A227-14F34510616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A0A0-44D1-494A-88BF-8BDCCDB6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4137"/>
          </a:xfrm>
        </p:spPr>
        <p:txBody>
          <a:bodyPr>
            <a:normAutofit/>
          </a:bodyPr>
          <a:lstStyle/>
          <a:p>
            <a:r>
              <a:rPr lang="he-IL" sz="7200" dirty="0" smtClean="0"/>
              <a:t>אשכול, ירושלים והשטחים</a:t>
            </a:r>
            <a:endParaRPr lang="en-US" sz="72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latin typeface="FrankRuehl" panose="020E0503060101010101" pitchFamily="34" charset="-79"/>
                <a:cs typeface="FrankRuehl" panose="020E0503060101010101" pitchFamily="34" charset="-79"/>
              </a:rPr>
              <a:t>"אינני יודע מה לעשות, אבל אני חייב לעשות משהו"</a:t>
            </a:r>
            <a:endParaRPr lang="en-US" sz="54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65633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FrankRuehl</vt:lpstr>
      <vt:lpstr>Times New Roman</vt:lpstr>
      <vt:lpstr>ערכת נושא Office</vt:lpstr>
      <vt:lpstr>אשכול, ירושלים והשטחים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2016-02-27T06:20:12Z</dcterms:created>
  <dcterms:modified xsi:type="dcterms:W3CDTF">2019-10-01T05:07:09Z</dcterms:modified>
</cp:coreProperties>
</file>