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1" r:id="rId2"/>
  </p:sldIdLst>
  <p:sldSz cx="9144000" cy="6858000" type="screen4x3"/>
  <p:notesSz cx="9874250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E9D"/>
    <a:srgbClr val="CCFFCC"/>
    <a:srgbClr val="E9FEDE"/>
    <a:srgbClr val="EAB200"/>
    <a:srgbClr val="CC3300"/>
    <a:srgbClr val="325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00" d="100"/>
          <a:sy n="100" d="100"/>
        </p:scale>
        <p:origin x="17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fld id="{3EE35649-AA09-44E8-A985-30BEAAEC4ED4}" type="datetimeFigureOut">
              <a:rPr lang="fr-FR"/>
              <a:pPr>
                <a:defRPr/>
              </a:pPr>
              <a:t>19/03/2017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766E41-3CD6-42E5-85EA-8D46B96F7A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97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36E0B-E63F-417D-B5AB-A9B38F3FB75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59A3-1347-427E-8499-32409CE80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6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:\__LOGOSphere\__OSUG\OSUGlogosJPGRGB\OSUGlogoPos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1225550"/>
            <a:ext cx="3575050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P:\__LOGOSphere\CNRS\IMP INTERNE _ jpeg hte def\CNRS-filaire-Quad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251575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6253163"/>
            <a:ext cx="7175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P:\__LOGOSphere\IRSTEA\Irstea_LOGO_V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38" y="6269038"/>
            <a:ext cx="446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6288088"/>
            <a:ext cx="4794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6261100"/>
            <a:ext cx="4476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17032"/>
            <a:ext cx="7772400" cy="2051943"/>
          </a:xfrm>
          <a:prstGeom prst="rect">
            <a:avLst/>
          </a:prstGeom>
        </p:spPr>
        <p:txBody>
          <a:bodyPr vert="horz" anchor="ctr"/>
          <a:lstStyle>
            <a:lvl1pPr algn="ctr">
              <a:defRPr sz="3600" b="0" cap="none"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FB7B0F-3DB7-4333-AA1A-6146C1DE82E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41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:\__LOGOSphere\__OSUG\OSUGlogosPNG\OSUGlogoWhite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162242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E5E7D1-78BE-4396-B3B0-90B9445E5D1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5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390E4-79B9-435F-875D-F3C0B5B781B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43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282F-CC84-40EB-8344-7A0565D39B6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1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:\__LOGOSphere\__OSUG\OSUGlogosPNG\OSUGlogoWhite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162242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/>
          <a:lstStyle>
            <a:lvl1pPr algn="ctr">
              <a:defRPr sz="4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293096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800" i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19DD0B-76C4-4920-9428-9CF27DE026A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240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:\__LOGOSphere\__OSUG\OSUGlogosPNG\OSUGlogoWhite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162242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980728"/>
            <a:ext cx="8229600" cy="1143000"/>
          </a:xfrm>
          <a:prstGeom prst="rect">
            <a:avLst/>
          </a:prstGeom>
        </p:spPr>
        <p:txBody>
          <a:bodyPr vert="horz"/>
          <a:lstStyle>
            <a:lvl1pPr algn="r"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 marL="742950" indent="-285750">
              <a:buFont typeface="Arial" pitchFamily="34" charset="0"/>
              <a:buChar char="•"/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2pPr>
            <a:lvl3pPr marL="1200150" indent="-285750">
              <a:buFont typeface="Courier New" pitchFamily="49" charset="0"/>
              <a:buChar char="o"/>
              <a:defRPr>
                <a:solidFill>
                  <a:schemeClr val="bg2"/>
                </a:solidFill>
              </a:defRPr>
            </a:lvl3pPr>
            <a:lvl4pPr marL="1657350" indent="-285750">
              <a:buFont typeface="Arial" pitchFamily="34" charset="0"/>
              <a:buChar char="•"/>
              <a:defRPr baseline="0"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64CE5F-0CF6-4108-AD5F-C8BA278E251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47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:\__LOGOSphere\__OSUG\OSUGlogosPNG\OSUGlogoWhite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162242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06" y="980728"/>
            <a:ext cx="8676456" cy="1143000"/>
          </a:xfrm>
          <a:prstGeom prst="rect">
            <a:avLst/>
          </a:prstGeom>
        </p:spPr>
        <p:txBody>
          <a:bodyPr vert="horz"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3B92E7-F760-4AB6-B3C9-6B98331F8CC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26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507288" cy="1080120"/>
          </a:xfrm>
          <a:prstGeom prst="rect">
            <a:avLst/>
          </a:prstGeom>
        </p:spPr>
        <p:txBody>
          <a:bodyPr vert="horz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1"/>
          </p:nvPr>
        </p:nvSpPr>
        <p:spPr>
          <a:xfrm>
            <a:off x="5332574" y="2393194"/>
            <a:ext cx="2952675" cy="2376462"/>
          </a:xfrm>
          <a:prstGeom prst="rect">
            <a:avLst/>
          </a:prstGeom>
          <a:ln w="12700">
            <a:solidFill>
              <a:srgbClr val="3255A3"/>
            </a:solidFill>
            <a:prstDash val="solid"/>
          </a:ln>
        </p:spPr>
        <p:txBody>
          <a:bodyPr/>
          <a:lstStyle/>
          <a:p>
            <a:pPr lvl="0"/>
            <a:r>
              <a:rPr lang="fr-FR" noProof="0" smtClean="0">
                <a:sym typeface="Arial" charset="0"/>
              </a:rPr>
              <a:t>Cliquez sur l'icône pour ajouter une image</a:t>
            </a:r>
            <a:endParaRPr lang="fr-FR" noProof="0">
              <a:sym typeface="Arial" charset="0"/>
            </a:endParaRPr>
          </a:p>
        </p:txBody>
      </p:sp>
      <p:sp>
        <p:nvSpPr>
          <p:cNvPr id="7" name="Espace réservé pour une image  5"/>
          <p:cNvSpPr>
            <a:spLocks noGrp="1"/>
          </p:cNvSpPr>
          <p:nvPr>
            <p:ph type="pic" sz="quarter" idx="12"/>
          </p:nvPr>
        </p:nvSpPr>
        <p:spPr>
          <a:xfrm>
            <a:off x="1155317" y="2393194"/>
            <a:ext cx="2952675" cy="2376462"/>
          </a:xfrm>
          <a:prstGeom prst="rect">
            <a:avLst/>
          </a:prstGeom>
          <a:ln w="12700">
            <a:solidFill>
              <a:srgbClr val="3255A3"/>
            </a:solidFill>
            <a:prstDash val="solid"/>
          </a:ln>
        </p:spPr>
        <p:txBody>
          <a:bodyPr/>
          <a:lstStyle/>
          <a:p>
            <a:pPr lvl="0"/>
            <a:r>
              <a:rPr lang="fr-FR" noProof="0" smtClean="0">
                <a:sym typeface="Arial" charset="0"/>
              </a:rPr>
              <a:t>Cliquez sur l'icône pour ajouter une image</a:t>
            </a:r>
            <a:endParaRPr lang="fr-FR" noProof="0">
              <a:sym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11560" y="5093494"/>
            <a:ext cx="4040188" cy="63976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5093494"/>
            <a:ext cx="4041775" cy="63976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B7ABA-BFB9-40BD-B17B-42EA14D3CA3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385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P:\__LOGOSphere\__OSUG\OSUGlogosPNG\OSUGlogoWhite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162242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64272"/>
            <a:ext cx="8229600" cy="687548"/>
          </a:xfrm>
          <a:prstGeom prst="rect">
            <a:avLst/>
          </a:prstGeom>
        </p:spPr>
        <p:txBody>
          <a:bodyPr vert="horz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8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0040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F50386-AD4F-41B5-B2CA-DDEA20A281E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12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:\__LOGOSphere\__OSUG\OSUGlogosPNG\OSUGlogoWhite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162242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880" y="4797152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ct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9228" y="980728"/>
            <a:ext cx="5031705" cy="3773779"/>
          </a:xfrm>
          <a:prstGeom prst="rect">
            <a:avLst/>
          </a:prstGeom>
          <a:ln w="12700">
            <a:solidFill>
              <a:srgbClr val="3255A3"/>
            </a:solidFill>
          </a:ln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>
                <a:sym typeface="Arial" charset="0"/>
              </a:rPr>
              <a:t>Cliquez sur l'icône pour ajouter une image</a:t>
            </a:r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5445224"/>
            <a:ext cx="8424936" cy="86409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C1F816-D69F-42F1-9B34-FAAA5A18689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997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507288" cy="1080120"/>
          </a:xfrm>
          <a:prstGeom prst="rect">
            <a:avLst/>
          </a:prstGeom>
        </p:spPr>
        <p:txBody>
          <a:bodyPr vert="horz" anchor="ctr"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5F601-9CAD-44CC-AF94-EA71AB6A684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7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9791F-988C-4659-9284-6AF97330E8D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729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8388" y="6515100"/>
            <a:ext cx="2587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1B386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2007C78-9730-4ED5-9014-12AD4F5880A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pic>
        <p:nvPicPr>
          <p:cNvPr id="1027" name="Picture 2" descr="C:\Users\obscom\Documents\PAO\OSUG_plaquette-gdPublic\Links\OSUGcurvePositiv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t="10847" r="1161"/>
          <a:stretch>
            <a:fillRect/>
          </a:stretch>
        </p:blipFill>
        <p:spPr bwMode="auto">
          <a:xfrm>
            <a:off x="0" y="0"/>
            <a:ext cx="9144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0" r:id="rId5"/>
    <p:sldLayoutId id="2147483719" r:id="rId6"/>
    <p:sldLayoutId id="2147483720" r:id="rId7"/>
    <p:sldLayoutId id="2147483711" r:id="rId8"/>
    <p:sldLayoutId id="2147483712" r:id="rId9"/>
    <p:sldLayoutId id="2147483721" r:id="rId10"/>
    <p:sldLayoutId id="2147483713" r:id="rId11"/>
    <p:sldLayoutId id="214748371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 Bold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9pPr>
    </p:titleStyle>
    <p:bodyStyle>
      <a:lvl1pPr marL="342900" indent="-342900" algn="l" rtl="0" eaLnBrk="1" fontAlgn="base" hangingPunct="1">
        <a:spcBef>
          <a:spcPts val="2000"/>
        </a:spcBef>
        <a:spcAft>
          <a:spcPct val="0"/>
        </a:spcAft>
        <a:defRPr sz="20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57200" algn="l" rtl="0" eaLnBrk="1" fontAlgn="base" hangingPunct="1">
        <a:spcBef>
          <a:spcPts val="600"/>
        </a:spcBef>
        <a:spcAft>
          <a:spcPct val="0"/>
        </a:spcAft>
        <a:defRPr>
          <a:solidFill>
            <a:srgbClr val="878787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14400" algn="l" rtl="0" eaLnBrk="1" fontAlgn="base" hangingPunct="1">
        <a:spcBef>
          <a:spcPts val="600"/>
        </a:spcBef>
        <a:spcAft>
          <a:spcPct val="0"/>
        </a:spcAft>
        <a:defRPr sz="1600">
          <a:solidFill>
            <a:srgbClr val="878787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371600" algn="l" rtl="0" eaLnBrk="1" fontAlgn="base" hangingPunct="1">
        <a:spcBef>
          <a:spcPts val="6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828800" algn="l" rtl="0" eaLnBrk="1" fontAlgn="base" hangingPunct="1">
        <a:spcBef>
          <a:spcPts val="6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286000" algn="l" rtl="0" eaLnBrk="1" fontAlgn="base" hangingPunct="1">
        <a:spcBef>
          <a:spcPts val="6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Arial" charset="0"/>
        </a:defRPr>
      </a:lvl6pPr>
      <a:lvl7pPr marL="2743200" algn="l" rtl="0" eaLnBrk="1" fontAlgn="base" hangingPunct="1">
        <a:spcBef>
          <a:spcPts val="6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Arial" charset="0"/>
        </a:defRPr>
      </a:lvl7pPr>
      <a:lvl8pPr marL="3200400" algn="l" rtl="0" eaLnBrk="1" fontAlgn="base" hangingPunct="1">
        <a:spcBef>
          <a:spcPts val="6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Arial" charset="0"/>
        </a:defRPr>
      </a:lvl8pPr>
      <a:lvl9pPr marL="3657600" algn="l" rtl="0" eaLnBrk="1" fontAlgn="base" hangingPunct="1">
        <a:spcBef>
          <a:spcPts val="6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997" y="2132856"/>
            <a:ext cx="8611690" cy="438224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2000" i="0" dirty="0" smtClean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i="0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fr-FR" sz="2000" i="0" dirty="0" smtClean="0">
                <a:solidFill>
                  <a:srgbClr val="FF0000"/>
                </a:solidFill>
                <a:sym typeface="Wingdings"/>
              </a:rPr>
              <a:t>stratégique si la France veut se positionner</a:t>
            </a:r>
            <a:endParaRPr lang="fr-FR" sz="2000" i="0" dirty="0" smtClean="0">
              <a:solidFill>
                <a:srgbClr val="FF0000"/>
              </a:solidFill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2000" i="0" dirty="0" smtClean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800" i="0" dirty="0" smtClean="0">
              <a:solidFill>
                <a:schemeClr val="tx1"/>
              </a:solidFill>
            </a:endParaRP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b="1" i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fr-FR" i="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9DD0B-76C4-4920-9428-9CF27DE026AB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827584" y="1372782"/>
            <a:ext cx="7615510" cy="448808"/>
          </a:xfrm>
        </p:spPr>
        <p:txBody>
          <a:bodyPr/>
          <a:lstStyle/>
          <a:p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4100372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OSUG">
  <a:themeElements>
    <a:clrScheme name="Page de tit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ge de titre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ge de tit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OSUG_2017-01.pot [Mode de compatibilité]" id="{19650FAA-F1E7-4831-B295-A90A304676E9}" vid="{707BE0DD-7E62-4F77-85A8-C92FD63520E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TemplateOSUG_IGE_2017</Template>
  <TotalTime>1156</TotalTime>
  <Pages>0</Pages>
  <Words>9</Words>
  <Characters>0</Characters>
  <Application>Microsoft Office PowerPoint</Application>
  <PresentationFormat>Affichage à l'écran (4:3)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2" baseType="lpstr">
      <vt:lpstr>MS PGothic</vt:lpstr>
      <vt:lpstr>Arial</vt:lpstr>
      <vt:lpstr>Arial Black</vt:lpstr>
      <vt:lpstr>Arial Bold</vt:lpstr>
      <vt:lpstr>Calibri</vt:lpstr>
      <vt:lpstr>Courier New</vt:lpstr>
      <vt:lpstr>Gill Sans</vt:lpstr>
      <vt:lpstr>Wingdings</vt:lpstr>
      <vt:lpstr>ヒラギノ角ゴ ProN W3</vt:lpstr>
      <vt:lpstr>ヒラギノ角ゴ ProN W6</vt:lpstr>
      <vt:lpstr>TemplateOSUG</vt:lpstr>
      <vt:lpstr>Présentation PowerPoint</vt:lpstr>
    </vt:vector>
  </TitlesOfParts>
  <Company>LTHE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partie</dc:title>
  <dc:creator>lanari</dc:creator>
  <cp:lastModifiedBy>Frédéric Parrenin</cp:lastModifiedBy>
  <cp:revision>153</cp:revision>
  <cp:lastPrinted>2013-06-04T08:45:03Z</cp:lastPrinted>
  <dcterms:created xsi:type="dcterms:W3CDTF">2016-12-21T08:35:39Z</dcterms:created>
  <dcterms:modified xsi:type="dcterms:W3CDTF">2017-03-19T08:09:52Z</dcterms:modified>
</cp:coreProperties>
</file>