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c:style val="2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row1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  <c:pt idx="3">
                  <c:v>cat4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A7-46A1-9CA3-1B4B3E46585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row2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  <c:pt idx="3">
                  <c:v>cat4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A7-46A1-9CA3-1B4B3E46585C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row3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cat1</c:v>
                </c:pt>
                <c:pt idx="1">
                  <c:v>cat2</c:v>
                </c:pt>
                <c:pt idx="2">
                  <c:v>cat3</c:v>
                </c:pt>
                <c:pt idx="3">
                  <c:v>cat4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A7-46A1-9CA3-1B4B3E4658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8167632"/>
        <c:axId val="1478172432"/>
      </c:barChart>
      <c:catAx>
        <c:axId val="1478167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172432"/>
        <c:crosses val="autoZero"/>
        <c:auto val="1"/>
        <c:lblAlgn val="ctr"/>
        <c:lblOffset val="100"/>
        <c:noMultiLvlLbl val="0"/>
      </c:catAx>
      <c:valAx>
        <c:axId val="147817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8167632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B6159-1FD9-BC1E-031D-3CC48C471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49DF0F-F208-D86D-EC2C-FD23F18E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0F1E29-1F4D-AC76-D836-5B54906D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326-B63D-4862-9B98-380EE10FA03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F41E31-BA96-9D7C-997E-65ACBCD9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7646D1-151A-9D28-0D30-6364247C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391-53CE-46CA-B8DB-791AAC6E5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1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BF216-90F6-DB54-0185-5229CBEA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4BDEF1-B54B-38BE-9EEF-2A5F5A724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3401F9-1972-9613-9C2A-55405FE0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326-B63D-4862-9B98-380EE10FA03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BD9DCB-878A-2CF0-ED00-BC9FAF2D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7E90AD-7DC3-FC8E-4101-37ACDA3C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391-53CE-46CA-B8DB-791AAC6E5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B7355EE-C74E-1E22-3E73-50780AC65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9EE625-5FDD-4567-0C56-F3677BC6E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6F5EC1-13C3-21F1-D569-E7F53CD0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326-B63D-4862-9B98-380EE10FA03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6B7D75-809A-1945-7F66-ED06E1D2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6412B-ADEC-C085-7A93-2DAB9C8A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391-53CE-46CA-B8DB-791AAC6E5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3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E8783F-BE8E-ABF1-388F-68724147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4EED5-109F-1748-19AF-20245B540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5D2C9-43A9-B92F-687C-8804F225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326-B63D-4862-9B98-380EE10FA03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EE766-633C-42B3-B1CF-AF35D97F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74AEA9-F099-4D6C-271E-BE38519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391-53CE-46CA-B8DB-791AAC6E5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27114-60C4-BCD5-1C32-58B13ECF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5DB238-C62D-6BB7-294D-207F34FC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BC0FA3-3A8C-DC4A-F4C3-37DD03E4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326-B63D-4862-9B98-380EE10FA03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4A771F-7CA9-A4C5-F302-1B1008884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77498-FB20-E14B-84C1-98C012BD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391-53CE-46CA-B8DB-791AAC6E5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0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10263-DD98-5C60-A015-8D399A0E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3ABF1-8016-4F9E-B7B0-438C63034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4D8865-04BC-B84B-D17D-138BE8073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D1F958-739F-E721-FC4A-1FC1C030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326-B63D-4862-9B98-380EE10FA03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43A55-DB6F-0ABE-FC5F-E3611165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1F35A0-4D87-B0DD-E50E-4F23C988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391-53CE-46CA-B8DB-791AAC6E5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7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10B23-0314-A109-4EED-4713467A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14F3D6-3D12-B0C6-1C63-6205A8E4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48493B-4494-85F5-E9A9-D3B20841F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CD3D7F-AA7B-9499-8DFB-8560BA768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CA3871-5BEA-D63B-125C-F2C72DBCC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51779E-C740-0995-0FFD-17FB659A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326-B63D-4862-9B98-380EE10FA03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28D5B34-A968-1766-AC14-BF6D4E4A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0D48FC-8F7F-ECB1-BC94-BBE50704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391-53CE-46CA-B8DB-791AAC6E5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8DD45-E79C-EB93-529C-A98B8258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8C0F44-ECAF-54A3-EE86-5AED76E2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326-B63D-4862-9B98-380EE10FA03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9BE13F-1966-C903-C703-7568380D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BFDCE2-FBE5-C5E5-4284-F906B157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391-53CE-46CA-B8DB-791AAC6E5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6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0E9F462-B278-5844-EBF6-E18E6AF2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326-B63D-4862-9B98-380EE10FA03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BCBF52-F8EC-B731-FE06-BC66E7B0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CDF182-C5DA-C9E0-A1D5-6D0ABC99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391-53CE-46CA-B8DB-791AAC6E5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4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E12CFC-AD1E-BC35-5283-46157D68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48DE68-FCC2-6276-C4E3-1E4B6D83E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4817F0-88B5-2862-370B-F2E1735BC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F75D83-BDEE-419E-C849-043B88C9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326-B63D-4862-9B98-380EE10FA03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30F855-7C29-A5DD-7053-31521579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70DD33-0172-47D4-147B-79DE4992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391-53CE-46CA-B8DB-791AAC6E5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4EA1A-B0B2-34B1-038E-C006E7106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7BAAB9A-DA37-88FC-2BAC-C1D4F1C00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71BC8-B69E-B6DE-4BC8-D8058D5CA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E8508F-9360-ACF5-8CDC-E0D9E90C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77326-B63D-4862-9B98-380EE10FA03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3E1A3A-09FD-3A69-38F2-185AD7A3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5D7F95-631B-F6A3-CC02-4BB408BD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15391-53CE-46CA-B8DB-791AAC6E5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323108E-17ED-2CCD-77BB-3C5FE8D29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BE9B8C-1B11-482D-CC40-BD1DFA6F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C15BE-8BF3-395E-A652-6785B1227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77326-B63D-4862-9B98-380EE10FA03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373AD3-5211-5B51-3816-336042A40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56B4B-37D7-0F90-036A-D886F995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15391-53CE-46CA-B8DB-791AAC6E51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5A86C24-08AF-9F7A-6BDA-A4136486A8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7797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049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Mohrhard</dc:creator>
  <cp:lastModifiedBy>Markus Mohrhard</cp:lastModifiedBy>
  <cp:revision>1</cp:revision>
  <dcterms:created xsi:type="dcterms:W3CDTF">2025-07-12T10:48:19Z</dcterms:created>
  <dcterms:modified xsi:type="dcterms:W3CDTF">2025-07-12T10:48:36Z</dcterms:modified>
</cp:coreProperties>
</file>