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EF22-9AD5-427B-88DB-2C0303B681A8}" type="datetimeFigureOut">
              <a:rPr lang="es-ES" smtClean="0"/>
              <a:t>08/10/2019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030B-C50E-4D59-828A-690BC4B02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13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EF22-9AD5-427B-88DB-2C0303B681A8}" type="datetimeFigureOut">
              <a:rPr lang="es-ES" smtClean="0"/>
              <a:t>08/10/2019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030B-C50E-4D59-828A-690BC4B02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048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EF22-9AD5-427B-88DB-2C0303B681A8}" type="datetimeFigureOut">
              <a:rPr lang="es-ES" smtClean="0"/>
              <a:t>08/10/2019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030B-C50E-4D59-828A-690BC4B02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86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EF22-9AD5-427B-88DB-2C0303B681A8}" type="datetimeFigureOut">
              <a:rPr lang="es-ES" smtClean="0"/>
              <a:t>08/10/2019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030B-C50E-4D59-828A-690BC4B02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36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EF22-9AD5-427B-88DB-2C0303B681A8}" type="datetimeFigureOut">
              <a:rPr lang="es-ES" smtClean="0"/>
              <a:t>08/10/2019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030B-C50E-4D59-828A-690BC4B02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28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EF22-9AD5-427B-88DB-2C0303B681A8}" type="datetimeFigureOut">
              <a:rPr lang="es-ES" smtClean="0"/>
              <a:t>08/10/2019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030B-C50E-4D59-828A-690BC4B02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69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EF22-9AD5-427B-88DB-2C0303B681A8}" type="datetimeFigureOut">
              <a:rPr lang="es-ES" smtClean="0"/>
              <a:t>08/10/2019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030B-C50E-4D59-828A-690BC4B02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688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EF22-9AD5-427B-88DB-2C0303B681A8}" type="datetimeFigureOut">
              <a:rPr lang="es-ES" smtClean="0"/>
              <a:t>08/10/2019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030B-C50E-4D59-828A-690BC4B02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40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EF22-9AD5-427B-88DB-2C0303B681A8}" type="datetimeFigureOut">
              <a:rPr lang="es-ES" smtClean="0"/>
              <a:t>08/10/2019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030B-C50E-4D59-828A-690BC4B02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080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EF22-9AD5-427B-88DB-2C0303B681A8}" type="datetimeFigureOut">
              <a:rPr lang="es-ES" smtClean="0"/>
              <a:t>08/10/2019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030B-C50E-4D59-828A-690BC4B02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092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EF22-9AD5-427B-88DB-2C0303B681A8}" type="datetimeFigureOut">
              <a:rPr lang="es-ES" smtClean="0"/>
              <a:t>08/10/2019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030B-C50E-4D59-828A-690BC4B02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733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AEF22-9AD5-427B-88DB-2C0303B681A8}" type="datetimeFigureOut">
              <a:rPr lang="es-ES" smtClean="0"/>
              <a:t>08/10/2019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1030B-C50E-4D59-828A-690BC4B02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15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/>
          <p:cNvSpPr/>
          <p:nvPr/>
        </p:nvSpPr>
        <p:spPr>
          <a:xfrm>
            <a:off x="2051720" y="764704"/>
            <a:ext cx="5832648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3955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xisco</dc:creator>
  <cp:lastModifiedBy>Miklos Vajna</cp:lastModifiedBy>
  <cp:revision>2</cp:revision>
  <dcterms:created xsi:type="dcterms:W3CDTF">2019-10-04T09:10:51Z</dcterms:created>
  <dcterms:modified xsi:type="dcterms:W3CDTF">2019-10-08T12:26:04Z</dcterms:modified>
</cp:coreProperties>
</file>