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3654E0-9E18-4D5E-982E-B9794BA45E9A}" type="doc">
      <dgm:prSet loTypeId="urn:microsoft.com/office/officeart/2005/8/layout/cycle4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9E7BAD-D9C8-4140-986F-65ED966AE095}">
      <dgm:prSet phldrT="[Text]"/>
      <dgm:spPr/>
      <dgm:t>
        <a:bodyPr/>
        <a:lstStyle/>
        <a:p>
          <a:r>
            <a:rPr lang="en-US" dirty="0" smtClean="0"/>
            <a:t>A1</a:t>
          </a:r>
          <a:endParaRPr lang="en-US" dirty="0"/>
        </a:p>
      </dgm:t>
    </dgm:pt>
    <dgm:pt modelId="{71CF6D46-33FF-47FF-A47B-BE31BD4CC152}" type="parTrans" cxnId="{97AD37F4-F38C-4200-8244-0F4969190F2B}">
      <dgm:prSet/>
      <dgm:spPr/>
      <dgm:t>
        <a:bodyPr/>
        <a:lstStyle/>
        <a:p>
          <a:endParaRPr lang="en-US"/>
        </a:p>
      </dgm:t>
    </dgm:pt>
    <dgm:pt modelId="{826A52B2-7700-4B45-B545-7B221F74AE69}" type="sibTrans" cxnId="{97AD37F4-F38C-4200-8244-0F4969190F2B}">
      <dgm:prSet/>
      <dgm:spPr/>
      <dgm:t>
        <a:bodyPr/>
        <a:lstStyle/>
        <a:p>
          <a:endParaRPr lang="en-US"/>
        </a:p>
      </dgm:t>
    </dgm:pt>
    <dgm:pt modelId="{6BD59895-F20B-4F11-AAF0-4DBB9E4B09A3}">
      <dgm:prSet phldrT="[Text]"/>
      <dgm:spPr/>
      <dgm:t>
        <a:bodyPr/>
        <a:lstStyle/>
        <a:p>
          <a:r>
            <a:rPr lang="en-US" dirty="0" smtClean="0"/>
            <a:t>A2</a:t>
          </a:r>
          <a:endParaRPr lang="en-US" dirty="0"/>
        </a:p>
      </dgm:t>
    </dgm:pt>
    <dgm:pt modelId="{43165439-FD40-4572-BFA2-0E332F7AC200}" type="parTrans" cxnId="{AF512D4B-9F3E-49E0-85E7-B842EE6BF609}">
      <dgm:prSet/>
      <dgm:spPr/>
      <dgm:t>
        <a:bodyPr/>
        <a:lstStyle/>
        <a:p>
          <a:endParaRPr lang="en-US"/>
        </a:p>
      </dgm:t>
    </dgm:pt>
    <dgm:pt modelId="{576F2714-2620-4DD8-A983-23EA4E9C8EAB}" type="sibTrans" cxnId="{AF512D4B-9F3E-49E0-85E7-B842EE6BF609}">
      <dgm:prSet/>
      <dgm:spPr/>
      <dgm:t>
        <a:bodyPr/>
        <a:lstStyle/>
        <a:p>
          <a:endParaRPr lang="en-US"/>
        </a:p>
      </dgm:t>
    </dgm:pt>
    <dgm:pt modelId="{C1162557-9B22-4E88-A090-5FF51D5B8295}">
      <dgm:prSet phldrT="[Text]"/>
      <dgm:spPr/>
      <dgm:t>
        <a:bodyPr/>
        <a:lstStyle/>
        <a:p>
          <a:r>
            <a:rPr lang="en-US" dirty="0" smtClean="0"/>
            <a:t>B1</a:t>
          </a:r>
          <a:endParaRPr lang="en-US" dirty="0"/>
        </a:p>
      </dgm:t>
    </dgm:pt>
    <dgm:pt modelId="{2191C118-335A-49FA-89A4-87D7CCA9BE16}" type="parTrans" cxnId="{0F329598-6CAC-4DB4-996F-27934E3F0BB8}">
      <dgm:prSet/>
      <dgm:spPr/>
      <dgm:t>
        <a:bodyPr/>
        <a:lstStyle/>
        <a:p>
          <a:endParaRPr lang="en-US"/>
        </a:p>
      </dgm:t>
    </dgm:pt>
    <dgm:pt modelId="{A9641CE4-75BE-4FAA-91B5-93BFC98D9D72}" type="sibTrans" cxnId="{0F329598-6CAC-4DB4-996F-27934E3F0BB8}">
      <dgm:prSet/>
      <dgm:spPr/>
      <dgm:t>
        <a:bodyPr/>
        <a:lstStyle/>
        <a:p>
          <a:endParaRPr lang="en-US"/>
        </a:p>
      </dgm:t>
    </dgm:pt>
    <dgm:pt modelId="{0724DAD8-2A69-4A1A-8F15-338B8B15E6F2}">
      <dgm:prSet phldrT="[Text]"/>
      <dgm:spPr/>
      <dgm:t>
        <a:bodyPr/>
        <a:lstStyle/>
        <a:p>
          <a:r>
            <a:rPr lang="en-US" dirty="0" smtClean="0"/>
            <a:t>B2</a:t>
          </a:r>
          <a:endParaRPr lang="en-US" dirty="0"/>
        </a:p>
      </dgm:t>
    </dgm:pt>
    <dgm:pt modelId="{16EF8677-2289-48A6-92BB-A7F00928933E}" type="parTrans" cxnId="{458E33E6-4CAA-4C6A-B5EA-81E128FE692A}">
      <dgm:prSet/>
      <dgm:spPr/>
      <dgm:t>
        <a:bodyPr/>
        <a:lstStyle/>
        <a:p>
          <a:endParaRPr lang="en-US"/>
        </a:p>
      </dgm:t>
    </dgm:pt>
    <dgm:pt modelId="{C39FC2A2-A0AE-4238-8780-E13778590D70}" type="sibTrans" cxnId="{458E33E6-4CAA-4C6A-B5EA-81E128FE692A}">
      <dgm:prSet/>
      <dgm:spPr/>
      <dgm:t>
        <a:bodyPr/>
        <a:lstStyle/>
        <a:p>
          <a:endParaRPr lang="en-US"/>
        </a:p>
      </dgm:t>
    </dgm:pt>
    <dgm:pt modelId="{3F8B8820-33BE-41F6-8C9D-CB004C05B899}">
      <dgm:prSet phldrT="[Text]"/>
      <dgm:spPr/>
      <dgm:t>
        <a:bodyPr/>
        <a:lstStyle/>
        <a:p>
          <a:r>
            <a:rPr lang="en-US" dirty="0" smtClean="0"/>
            <a:t>C1</a:t>
          </a:r>
          <a:endParaRPr lang="en-US" dirty="0"/>
        </a:p>
      </dgm:t>
    </dgm:pt>
    <dgm:pt modelId="{01D3A64B-7D8F-4C8A-9559-CB9C2201D747}" type="parTrans" cxnId="{3EA93CE7-9993-487E-97ED-D8FB1678C77D}">
      <dgm:prSet/>
      <dgm:spPr/>
      <dgm:t>
        <a:bodyPr/>
        <a:lstStyle/>
        <a:p>
          <a:endParaRPr lang="en-US"/>
        </a:p>
      </dgm:t>
    </dgm:pt>
    <dgm:pt modelId="{E7C6F197-2BAC-4B70-8004-D60E2FB73279}" type="sibTrans" cxnId="{3EA93CE7-9993-487E-97ED-D8FB1678C77D}">
      <dgm:prSet/>
      <dgm:spPr/>
      <dgm:t>
        <a:bodyPr/>
        <a:lstStyle/>
        <a:p>
          <a:endParaRPr lang="en-US"/>
        </a:p>
      </dgm:t>
    </dgm:pt>
    <dgm:pt modelId="{304AE478-6D78-4015-872C-96449D81B928}">
      <dgm:prSet phldrT="[Text]"/>
      <dgm:spPr/>
      <dgm:t>
        <a:bodyPr/>
        <a:lstStyle/>
        <a:p>
          <a:r>
            <a:rPr lang="en-US" dirty="0" smtClean="0"/>
            <a:t>C2-1</a:t>
          </a:r>
          <a:endParaRPr lang="en-US" dirty="0"/>
        </a:p>
      </dgm:t>
    </dgm:pt>
    <dgm:pt modelId="{9B61C3E6-2FD2-4BE7-8E3A-74F1B9CEF8A0}" type="parTrans" cxnId="{2D6BE06D-8699-4D8C-8DC9-F85784EE3E94}">
      <dgm:prSet/>
      <dgm:spPr/>
      <dgm:t>
        <a:bodyPr/>
        <a:lstStyle/>
        <a:p>
          <a:endParaRPr lang="en-US"/>
        </a:p>
      </dgm:t>
    </dgm:pt>
    <dgm:pt modelId="{9BA2EC1C-6DD4-40CB-A0BB-CB90F7F19AD8}" type="sibTrans" cxnId="{2D6BE06D-8699-4D8C-8DC9-F85784EE3E94}">
      <dgm:prSet/>
      <dgm:spPr/>
      <dgm:t>
        <a:bodyPr/>
        <a:lstStyle/>
        <a:p>
          <a:endParaRPr lang="en-US"/>
        </a:p>
      </dgm:t>
    </dgm:pt>
    <dgm:pt modelId="{4CCE717E-3DF3-496D-96B6-14B62FE6A965}">
      <dgm:prSet phldrT="[Text]"/>
      <dgm:spPr/>
      <dgm:t>
        <a:bodyPr/>
        <a:lstStyle/>
        <a:p>
          <a:r>
            <a:rPr lang="en-US" dirty="0" smtClean="0"/>
            <a:t>D1</a:t>
          </a:r>
          <a:endParaRPr lang="en-US" dirty="0"/>
        </a:p>
      </dgm:t>
    </dgm:pt>
    <dgm:pt modelId="{4D8BCB9F-502C-4C58-8270-6CE8EEAD19EC}" type="parTrans" cxnId="{E2D4C9EB-EE0B-4625-968D-17652BF06CC0}">
      <dgm:prSet/>
      <dgm:spPr/>
      <dgm:t>
        <a:bodyPr/>
        <a:lstStyle/>
        <a:p>
          <a:endParaRPr lang="en-US"/>
        </a:p>
      </dgm:t>
    </dgm:pt>
    <dgm:pt modelId="{BFD8F682-3F4E-49DE-906B-38A5613F7665}" type="sibTrans" cxnId="{E2D4C9EB-EE0B-4625-968D-17652BF06CC0}">
      <dgm:prSet/>
      <dgm:spPr/>
      <dgm:t>
        <a:bodyPr/>
        <a:lstStyle/>
        <a:p>
          <a:endParaRPr lang="en-US"/>
        </a:p>
      </dgm:t>
    </dgm:pt>
    <dgm:pt modelId="{B2CCC5D8-B694-4307-90EF-DA94FDE9E13F}">
      <dgm:prSet phldrT="[Text]"/>
      <dgm:spPr/>
      <dgm:t>
        <a:bodyPr/>
        <a:lstStyle/>
        <a:p>
          <a:r>
            <a:rPr lang="en-US" dirty="0" smtClean="0"/>
            <a:t>D2</a:t>
          </a:r>
          <a:endParaRPr lang="en-US" dirty="0"/>
        </a:p>
      </dgm:t>
    </dgm:pt>
    <dgm:pt modelId="{48857B38-8F70-4172-BB19-54AE3B9822EB}" type="parTrans" cxnId="{7D47BDCA-499F-4C58-B4BF-743D02652485}">
      <dgm:prSet/>
      <dgm:spPr/>
      <dgm:t>
        <a:bodyPr/>
        <a:lstStyle/>
        <a:p>
          <a:endParaRPr lang="en-US"/>
        </a:p>
      </dgm:t>
    </dgm:pt>
    <dgm:pt modelId="{9DE5CBD8-A66B-4661-B385-25E7B653CBBB}" type="sibTrans" cxnId="{7D47BDCA-499F-4C58-B4BF-743D02652485}">
      <dgm:prSet/>
      <dgm:spPr/>
      <dgm:t>
        <a:bodyPr/>
        <a:lstStyle/>
        <a:p>
          <a:endParaRPr lang="en-US"/>
        </a:p>
      </dgm:t>
    </dgm:pt>
    <dgm:pt modelId="{DEAA4E0D-C8B5-4B30-8A24-B7699BC7060A}">
      <dgm:prSet phldrT="[Text]"/>
      <dgm:spPr/>
      <dgm:t>
        <a:bodyPr/>
        <a:lstStyle/>
        <a:p>
          <a:r>
            <a:rPr lang="en-US" dirty="0" smtClean="0"/>
            <a:t>C2-2</a:t>
          </a:r>
          <a:endParaRPr lang="en-US" dirty="0"/>
        </a:p>
      </dgm:t>
    </dgm:pt>
    <dgm:pt modelId="{E2A376A5-DEEB-4719-B67C-5AA0AF71381F}" type="parTrans" cxnId="{48A24EC3-613C-495D-9246-A6F0D7D9950E}">
      <dgm:prSet/>
      <dgm:spPr/>
      <dgm:t>
        <a:bodyPr/>
        <a:lstStyle/>
        <a:p>
          <a:endParaRPr lang="en-US"/>
        </a:p>
      </dgm:t>
    </dgm:pt>
    <dgm:pt modelId="{A4408E63-3784-45E3-9BED-DDF87BDAB338}" type="sibTrans" cxnId="{48A24EC3-613C-495D-9246-A6F0D7D9950E}">
      <dgm:prSet/>
      <dgm:spPr/>
      <dgm:t>
        <a:bodyPr/>
        <a:lstStyle/>
        <a:p>
          <a:endParaRPr lang="en-US"/>
        </a:p>
      </dgm:t>
    </dgm:pt>
    <dgm:pt modelId="{2D441F45-7599-437B-9442-76606D6649FF}">
      <dgm:prSet phldrT="[Text]"/>
      <dgm:spPr/>
      <dgm:t>
        <a:bodyPr/>
        <a:lstStyle/>
        <a:p>
          <a:r>
            <a:rPr lang="en-US" dirty="0" smtClean="0"/>
            <a:t>C2-3</a:t>
          </a:r>
          <a:endParaRPr lang="en-US" dirty="0"/>
        </a:p>
      </dgm:t>
    </dgm:pt>
    <dgm:pt modelId="{B8E78C7C-7573-44A9-BF7F-EDF3AF38CA63}" type="parTrans" cxnId="{D33198E3-24C6-403A-9942-AFA9AA6F2642}">
      <dgm:prSet/>
      <dgm:spPr/>
      <dgm:t>
        <a:bodyPr/>
        <a:lstStyle/>
        <a:p>
          <a:endParaRPr lang="en-US"/>
        </a:p>
      </dgm:t>
    </dgm:pt>
    <dgm:pt modelId="{FF5D76AD-0625-4B5F-B851-5B4644CD56C1}" type="sibTrans" cxnId="{D33198E3-24C6-403A-9942-AFA9AA6F2642}">
      <dgm:prSet/>
      <dgm:spPr/>
      <dgm:t>
        <a:bodyPr/>
        <a:lstStyle/>
        <a:p>
          <a:endParaRPr lang="en-US"/>
        </a:p>
      </dgm:t>
    </dgm:pt>
    <dgm:pt modelId="{B0495E2F-C358-46B1-8AA5-E8E1AD53C78A}">
      <dgm:prSet phldrT="[Text]"/>
      <dgm:spPr/>
      <dgm:t>
        <a:bodyPr/>
        <a:lstStyle/>
        <a:p>
          <a:r>
            <a:rPr lang="en-US" dirty="0" smtClean="0"/>
            <a:t>C2-4</a:t>
          </a:r>
          <a:endParaRPr lang="en-US" dirty="0"/>
        </a:p>
      </dgm:t>
    </dgm:pt>
    <dgm:pt modelId="{F9D7900B-D534-43BD-9D97-DC822C9BB6D7}" type="parTrans" cxnId="{0131F829-9C6E-4F01-99E1-5C1E26CEB42E}">
      <dgm:prSet/>
      <dgm:spPr/>
      <dgm:t>
        <a:bodyPr/>
        <a:lstStyle/>
        <a:p>
          <a:endParaRPr lang="en-US"/>
        </a:p>
      </dgm:t>
    </dgm:pt>
    <dgm:pt modelId="{E9978469-DA08-469D-8E34-3783AFD57E56}" type="sibTrans" cxnId="{0131F829-9C6E-4F01-99E1-5C1E26CEB42E}">
      <dgm:prSet/>
      <dgm:spPr/>
      <dgm:t>
        <a:bodyPr/>
        <a:lstStyle/>
        <a:p>
          <a:endParaRPr lang="en-US"/>
        </a:p>
      </dgm:t>
    </dgm:pt>
    <dgm:pt modelId="{15F91B88-19C7-4EFA-8B15-292C03FBB2EF}" type="pres">
      <dgm:prSet presAssocID="{003654E0-9E18-4D5E-982E-B9794BA45E9A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E2984E-B177-46C9-A01F-4DFD59131FBB}" type="pres">
      <dgm:prSet presAssocID="{003654E0-9E18-4D5E-982E-B9794BA45E9A}" presName="children" presStyleCnt="0"/>
      <dgm:spPr/>
    </dgm:pt>
    <dgm:pt modelId="{EA121366-D4D8-431F-9558-3AF41209029F}" type="pres">
      <dgm:prSet presAssocID="{003654E0-9E18-4D5E-982E-B9794BA45E9A}" presName="child1group" presStyleCnt="0"/>
      <dgm:spPr/>
    </dgm:pt>
    <dgm:pt modelId="{C05466EF-19FA-453C-990A-DAAB7AC0AFD3}" type="pres">
      <dgm:prSet presAssocID="{003654E0-9E18-4D5E-982E-B9794BA45E9A}" presName="child1" presStyleLbl="bgAcc1" presStyleIdx="0" presStyleCnt="4"/>
      <dgm:spPr/>
      <dgm:t>
        <a:bodyPr/>
        <a:lstStyle/>
        <a:p>
          <a:endParaRPr lang="en-US"/>
        </a:p>
      </dgm:t>
    </dgm:pt>
    <dgm:pt modelId="{526254A8-069C-4F53-8414-9E825075309B}" type="pres">
      <dgm:prSet presAssocID="{003654E0-9E18-4D5E-982E-B9794BA45E9A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304393-B545-4646-ACCF-B4EBD4E4E64B}" type="pres">
      <dgm:prSet presAssocID="{003654E0-9E18-4D5E-982E-B9794BA45E9A}" presName="child2group" presStyleCnt="0"/>
      <dgm:spPr/>
    </dgm:pt>
    <dgm:pt modelId="{51FCF558-D603-4FFA-9BCD-09AEF65F6FC2}" type="pres">
      <dgm:prSet presAssocID="{003654E0-9E18-4D5E-982E-B9794BA45E9A}" presName="child2" presStyleLbl="bgAcc1" presStyleIdx="1" presStyleCnt="4"/>
      <dgm:spPr/>
      <dgm:t>
        <a:bodyPr/>
        <a:lstStyle/>
        <a:p>
          <a:endParaRPr lang="en-US"/>
        </a:p>
      </dgm:t>
    </dgm:pt>
    <dgm:pt modelId="{0749C027-4B27-4B84-BFD3-16D8440F6A32}" type="pres">
      <dgm:prSet presAssocID="{003654E0-9E18-4D5E-982E-B9794BA45E9A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2898C-7A4C-40C0-B642-C211A7FD2C7D}" type="pres">
      <dgm:prSet presAssocID="{003654E0-9E18-4D5E-982E-B9794BA45E9A}" presName="child3group" presStyleCnt="0"/>
      <dgm:spPr/>
    </dgm:pt>
    <dgm:pt modelId="{089BF8AA-A8C8-467E-BB04-9D3FBCD354A8}" type="pres">
      <dgm:prSet presAssocID="{003654E0-9E18-4D5E-982E-B9794BA45E9A}" presName="child3" presStyleLbl="bgAcc1" presStyleIdx="2" presStyleCnt="4"/>
      <dgm:spPr/>
      <dgm:t>
        <a:bodyPr/>
        <a:lstStyle/>
        <a:p>
          <a:endParaRPr lang="en-US"/>
        </a:p>
      </dgm:t>
    </dgm:pt>
    <dgm:pt modelId="{560839B1-6C83-4472-81FB-A55CE4A88370}" type="pres">
      <dgm:prSet presAssocID="{003654E0-9E18-4D5E-982E-B9794BA45E9A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AD15FB-06C4-4A5B-B01A-A1E68CA56757}" type="pres">
      <dgm:prSet presAssocID="{003654E0-9E18-4D5E-982E-B9794BA45E9A}" presName="child4group" presStyleCnt="0"/>
      <dgm:spPr/>
    </dgm:pt>
    <dgm:pt modelId="{FD063360-877F-494F-B6E0-C669D22636DB}" type="pres">
      <dgm:prSet presAssocID="{003654E0-9E18-4D5E-982E-B9794BA45E9A}" presName="child4" presStyleLbl="bgAcc1" presStyleIdx="3" presStyleCnt="4"/>
      <dgm:spPr/>
      <dgm:t>
        <a:bodyPr/>
        <a:lstStyle/>
        <a:p>
          <a:endParaRPr lang="en-US"/>
        </a:p>
      </dgm:t>
    </dgm:pt>
    <dgm:pt modelId="{6882F1B9-F3A5-4D6C-8E1C-7A2A04343C7C}" type="pres">
      <dgm:prSet presAssocID="{003654E0-9E18-4D5E-982E-B9794BA45E9A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CBB36-39BC-41DE-88EB-49DECF328A8D}" type="pres">
      <dgm:prSet presAssocID="{003654E0-9E18-4D5E-982E-B9794BA45E9A}" presName="childPlaceholder" presStyleCnt="0"/>
      <dgm:spPr/>
    </dgm:pt>
    <dgm:pt modelId="{6E6C9ABC-0C5E-40D8-B9C3-D59F082FF25B}" type="pres">
      <dgm:prSet presAssocID="{003654E0-9E18-4D5E-982E-B9794BA45E9A}" presName="circle" presStyleCnt="0"/>
      <dgm:spPr/>
    </dgm:pt>
    <dgm:pt modelId="{D61DF2A0-61BE-486A-9D59-BB3A3C9817A5}" type="pres">
      <dgm:prSet presAssocID="{003654E0-9E18-4D5E-982E-B9794BA45E9A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FAC8C8-7BE1-4962-8E2E-D0AFDDAB8BCB}" type="pres">
      <dgm:prSet presAssocID="{003654E0-9E18-4D5E-982E-B9794BA45E9A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C38A1-F622-4B41-891C-B4BDE13A7214}" type="pres">
      <dgm:prSet presAssocID="{003654E0-9E18-4D5E-982E-B9794BA45E9A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754D53-E6BA-454E-9AAD-0DF4E9D72B20}" type="pres">
      <dgm:prSet presAssocID="{003654E0-9E18-4D5E-982E-B9794BA45E9A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FA543-C0FC-4852-BEB1-60C3A3DE27B5}" type="pres">
      <dgm:prSet presAssocID="{003654E0-9E18-4D5E-982E-B9794BA45E9A}" presName="quadrantPlaceholder" presStyleCnt="0"/>
      <dgm:spPr/>
    </dgm:pt>
    <dgm:pt modelId="{6CB34AB9-3D7C-4ABE-8F2B-9283D83B5DD8}" type="pres">
      <dgm:prSet presAssocID="{003654E0-9E18-4D5E-982E-B9794BA45E9A}" presName="center1" presStyleLbl="fgShp" presStyleIdx="0" presStyleCnt="2"/>
      <dgm:spPr/>
    </dgm:pt>
    <dgm:pt modelId="{B6B300BC-3EB3-4430-98C1-CF956D16D11A}" type="pres">
      <dgm:prSet presAssocID="{003654E0-9E18-4D5E-982E-B9794BA45E9A}" presName="center2" presStyleLbl="fgShp" presStyleIdx="1" presStyleCnt="2"/>
      <dgm:spPr/>
    </dgm:pt>
  </dgm:ptLst>
  <dgm:cxnLst>
    <dgm:cxn modelId="{D389E8FA-1497-4E63-93CA-37CD6DEEF0B4}" type="presOf" srcId="{2D441F45-7599-437B-9442-76606D6649FF}" destId="{089BF8AA-A8C8-467E-BB04-9D3FBCD354A8}" srcOrd="0" destOrd="2" presId="urn:microsoft.com/office/officeart/2005/8/layout/cycle4"/>
    <dgm:cxn modelId="{55AB6FEB-259F-4783-A4AD-9C48C7BED569}" type="presOf" srcId="{304AE478-6D78-4015-872C-96449D81B928}" destId="{560839B1-6C83-4472-81FB-A55CE4A88370}" srcOrd="1" destOrd="0" presId="urn:microsoft.com/office/officeart/2005/8/layout/cycle4"/>
    <dgm:cxn modelId="{F09DB53F-C8E8-4D46-A1DD-3F4232FA8EB3}" type="presOf" srcId="{B0495E2F-C358-46B1-8AA5-E8E1AD53C78A}" destId="{560839B1-6C83-4472-81FB-A55CE4A88370}" srcOrd="1" destOrd="3" presId="urn:microsoft.com/office/officeart/2005/8/layout/cycle4"/>
    <dgm:cxn modelId="{FC975CA1-FBA4-4159-B287-0698A51A2A71}" type="presOf" srcId="{4CCE717E-3DF3-496D-96B6-14B62FE6A965}" destId="{1A754D53-E6BA-454E-9AAD-0DF4E9D72B20}" srcOrd="0" destOrd="0" presId="urn:microsoft.com/office/officeart/2005/8/layout/cycle4"/>
    <dgm:cxn modelId="{64C77EC9-CAAF-414B-9BF7-38B4BB9C5247}" type="presOf" srcId="{304AE478-6D78-4015-872C-96449D81B928}" destId="{089BF8AA-A8C8-467E-BB04-9D3FBCD354A8}" srcOrd="0" destOrd="0" presId="urn:microsoft.com/office/officeart/2005/8/layout/cycle4"/>
    <dgm:cxn modelId="{F34C2597-9C0E-467A-AA1C-A4CE12FCBC69}" type="presOf" srcId="{DEAA4E0D-C8B5-4B30-8A24-B7699BC7060A}" destId="{089BF8AA-A8C8-467E-BB04-9D3FBCD354A8}" srcOrd="0" destOrd="1" presId="urn:microsoft.com/office/officeart/2005/8/layout/cycle4"/>
    <dgm:cxn modelId="{601D0413-E462-47DF-A6E3-09FDAEC3359A}" type="presOf" srcId="{0724DAD8-2A69-4A1A-8F15-338B8B15E6F2}" destId="{51FCF558-D603-4FFA-9BCD-09AEF65F6FC2}" srcOrd="0" destOrd="0" presId="urn:microsoft.com/office/officeart/2005/8/layout/cycle4"/>
    <dgm:cxn modelId="{9AD95968-7506-4AF4-BCD0-5C1DFB0E5DC2}" type="presOf" srcId="{B2CCC5D8-B694-4307-90EF-DA94FDE9E13F}" destId="{6882F1B9-F3A5-4D6C-8E1C-7A2A04343C7C}" srcOrd="1" destOrd="0" presId="urn:microsoft.com/office/officeart/2005/8/layout/cycle4"/>
    <dgm:cxn modelId="{3EA93CE7-9993-487E-97ED-D8FB1678C77D}" srcId="{003654E0-9E18-4D5E-982E-B9794BA45E9A}" destId="{3F8B8820-33BE-41F6-8C9D-CB004C05B899}" srcOrd="2" destOrd="0" parTransId="{01D3A64B-7D8F-4C8A-9559-CB9C2201D747}" sibTransId="{E7C6F197-2BAC-4B70-8004-D60E2FB73279}"/>
    <dgm:cxn modelId="{76060151-B2A8-4433-A3A7-72E3BD32BC8A}" type="presOf" srcId="{6BD59895-F20B-4F11-AAF0-4DBB9E4B09A3}" destId="{C05466EF-19FA-453C-990A-DAAB7AC0AFD3}" srcOrd="0" destOrd="0" presId="urn:microsoft.com/office/officeart/2005/8/layout/cycle4"/>
    <dgm:cxn modelId="{97AD37F4-F38C-4200-8244-0F4969190F2B}" srcId="{003654E0-9E18-4D5E-982E-B9794BA45E9A}" destId="{599E7BAD-D9C8-4140-986F-65ED966AE095}" srcOrd="0" destOrd="0" parTransId="{71CF6D46-33FF-47FF-A47B-BE31BD4CC152}" sibTransId="{826A52B2-7700-4B45-B545-7B221F74AE69}"/>
    <dgm:cxn modelId="{7D47BDCA-499F-4C58-B4BF-743D02652485}" srcId="{4CCE717E-3DF3-496D-96B6-14B62FE6A965}" destId="{B2CCC5D8-B694-4307-90EF-DA94FDE9E13F}" srcOrd="0" destOrd="0" parTransId="{48857B38-8F70-4172-BB19-54AE3B9822EB}" sibTransId="{9DE5CBD8-A66B-4661-B385-25E7B653CBBB}"/>
    <dgm:cxn modelId="{48A24EC3-613C-495D-9246-A6F0D7D9950E}" srcId="{3F8B8820-33BE-41F6-8C9D-CB004C05B899}" destId="{DEAA4E0D-C8B5-4B30-8A24-B7699BC7060A}" srcOrd="1" destOrd="0" parTransId="{E2A376A5-DEEB-4719-B67C-5AA0AF71381F}" sibTransId="{A4408E63-3784-45E3-9BED-DDF87BDAB338}"/>
    <dgm:cxn modelId="{0131F829-9C6E-4F01-99E1-5C1E26CEB42E}" srcId="{3F8B8820-33BE-41F6-8C9D-CB004C05B899}" destId="{B0495E2F-C358-46B1-8AA5-E8E1AD53C78A}" srcOrd="3" destOrd="0" parTransId="{F9D7900B-D534-43BD-9D97-DC822C9BB6D7}" sibTransId="{E9978469-DA08-469D-8E34-3783AFD57E56}"/>
    <dgm:cxn modelId="{2D6BE06D-8699-4D8C-8DC9-F85784EE3E94}" srcId="{3F8B8820-33BE-41F6-8C9D-CB004C05B899}" destId="{304AE478-6D78-4015-872C-96449D81B928}" srcOrd="0" destOrd="0" parTransId="{9B61C3E6-2FD2-4BE7-8E3A-74F1B9CEF8A0}" sibTransId="{9BA2EC1C-6DD4-40CB-A0BB-CB90F7F19AD8}"/>
    <dgm:cxn modelId="{458E33E6-4CAA-4C6A-B5EA-81E128FE692A}" srcId="{C1162557-9B22-4E88-A090-5FF51D5B8295}" destId="{0724DAD8-2A69-4A1A-8F15-338B8B15E6F2}" srcOrd="0" destOrd="0" parTransId="{16EF8677-2289-48A6-92BB-A7F00928933E}" sibTransId="{C39FC2A2-A0AE-4238-8780-E13778590D70}"/>
    <dgm:cxn modelId="{A1F816E3-F8FB-4CC5-BF37-58D48E28ACB2}" type="presOf" srcId="{0724DAD8-2A69-4A1A-8F15-338B8B15E6F2}" destId="{0749C027-4B27-4B84-BFD3-16D8440F6A32}" srcOrd="1" destOrd="0" presId="urn:microsoft.com/office/officeart/2005/8/layout/cycle4"/>
    <dgm:cxn modelId="{13F243A1-533B-4342-8CFE-D1EE32EA4B5E}" type="presOf" srcId="{003654E0-9E18-4D5E-982E-B9794BA45E9A}" destId="{15F91B88-19C7-4EFA-8B15-292C03FBB2EF}" srcOrd="0" destOrd="0" presId="urn:microsoft.com/office/officeart/2005/8/layout/cycle4"/>
    <dgm:cxn modelId="{722368D6-B795-4D23-84B3-11EA621EF861}" type="presOf" srcId="{6BD59895-F20B-4F11-AAF0-4DBB9E4B09A3}" destId="{526254A8-069C-4F53-8414-9E825075309B}" srcOrd="1" destOrd="0" presId="urn:microsoft.com/office/officeart/2005/8/layout/cycle4"/>
    <dgm:cxn modelId="{3A65B518-8851-4AF7-A603-46DE3CD6D2BC}" type="presOf" srcId="{2D441F45-7599-437B-9442-76606D6649FF}" destId="{560839B1-6C83-4472-81FB-A55CE4A88370}" srcOrd="1" destOrd="2" presId="urn:microsoft.com/office/officeart/2005/8/layout/cycle4"/>
    <dgm:cxn modelId="{E2D4C9EB-EE0B-4625-968D-17652BF06CC0}" srcId="{003654E0-9E18-4D5E-982E-B9794BA45E9A}" destId="{4CCE717E-3DF3-496D-96B6-14B62FE6A965}" srcOrd="3" destOrd="0" parTransId="{4D8BCB9F-502C-4C58-8270-6CE8EEAD19EC}" sibTransId="{BFD8F682-3F4E-49DE-906B-38A5613F7665}"/>
    <dgm:cxn modelId="{47C50A15-ACD0-40D5-B122-55572EE79D17}" type="presOf" srcId="{C1162557-9B22-4E88-A090-5FF51D5B8295}" destId="{47FAC8C8-7BE1-4962-8E2E-D0AFDDAB8BCB}" srcOrd="0" destOrd="0" presId="urn:microsoft.com/office/officeart/2005/8/layout/cycle4"/>
    <dgm:cxn modelId="{D33198E3-24C6-403A-9942-AFA9AA6F2642}" srcId="{3F8B8820-33BE-41F6-8C9D-CB004C05B899}" destId="{2D441F45-7599-437B-9442-76606D6649FF}" srcOrd="2" destOrd="0" parTransId="{B8E78C7C-7573-44A9-BF7F-EDF3AF38CA63}" sibTransId="{FF5D76AD-0625-4B5F-B851-5B4644CD56C1}"/>
    <dgm:cxn modelId="{AF512D4B-9F3E-49E0-85E7-B842EE6BF609}" srcId="{599E7BAD-D9C8-4140-986F-65ED966AE095}" destId="{6BD59895-F20B-4F11-AAF0-4DBB9E4B09A3}" srcOrd="0" destOrd="0" parTransId="{43165439-FD40-4572-BFA2-0E332F7AC200}" sibTransId="{576F2714-2620-4DD8-A983-23EA4E9C8EAB}"/>
    <dgm:cxn modelId="{399CD453-098C-4642-B063-B2521960DC1E}" type="presOf" srcId="{DEAA4E0D-C8B5-4B30-8A24-B7699BC7060A}" destId="{560839B1-6C83-4472-81FB-A55CE4A88370}" srcOrd="1" destOrd="1" presId="urn:microsoft.com/office/officeart/2005/8/layout/cycle4"/>
    <dgm:cxn modelId="{F3C0D508-46A5-4423-8D07-31C407679DD8}" type="presOf" srcId="{B0495E2F-C358-46B1-8AA5-E8E1AD53C78A}" destId="{089BF8AA-A8C8-467E-BB04-9D3FBCD354A8}" srcOrd="0" destOrd="3" presId="urn:microsoft.com/office/officeart/2005/8/layout/cycle4"/>
    <dgm:cxn modelId="{0F329598-6CAC-4DB4-996F-27934E3F0BB8}" srcId="{003654E0-9E18-4D5E-982E-B9794BA45E9A}" destId="{C1162557-9B22-4E88-A090-5FF51D5B8295}" srcOrd="1" destOrd="0" parTransId="{2191C118-335A-49FA-89A4-87D7CCA9BE16}" sibTransId="{A9641CE4-75BE-4FAA-91B5-93BFC98D9D72}"/>
    <dgm:cxn modelId="{2A088761-D1CB-496D-9145-0794B8A3803F}" type="presOf" srcId="{3F8B8820-33BE-41F6-8C9D-CB004C05B899}" destId="{C83C38A1-F622-4B41-891C-B4BDE13A7214}" srcOrd="0" destOrd="0" presId="urn:microsoft.com/office/officeart/2005/8/layout/cycle4"/>
    <dgm:cxn modelId="{4D121755-B4CD-409E-83A9-D1A3901AB07E}" type="presOf" srcId="{599E7BAD-D9C8-4140-986F-65ED966AE095}" destId="{D61DF2A0-61BE-486A-9D59-BB3A3C9817A5}" srcOrd="0" destOrd="0" presId="urn:microsoft.com/office/officeart/2005/8/layout/cycle4"/>
    <dgm:cxn modelId="{0E77C622-9118-4185-90C2-E63244288033}" type="presOf" srcId="{B2CCC5D8-B694-4307-90EF-DA94FDE9E13F}" destId="{FD063360-877F-494F-B6E0-C669D22636DB}" srcOrd="0" destOrd="0" presId="urn:microsoft.com/office/officeart/2005/8/layout/cycle4"/>
    <dgm:cxn modelId="{BC163FCC-596A-4CA1-BF0F-7ABB7709263D}" type="presParOf" srcId="{15F91B88-19C7-4EFA-8B15-292C03FBB2EF}" destId="{77E2984E-B177-46C9-A01F-4DFD59131FBB}" srcOrd="0" destOrd="0" presId="urn:microsoft.com/office/officeart/2005/8/layout/cycle4"/>
    <dgm:cxn modelId="{177DA972-11A8-4EE4-86D0-197D023416EE}" type="presParOf" srcId="{77E2984E-B177-46C9-A01F-4DFD59131FBB}" destId="{EA121366-D4D8-431F-9558-3AF41209029F}" srcOrd="0" destOrd="0" presId="urn:microsoft.com/office/officeart/2005/8/layout/cycle4"/>
    <dgm:cxn modelId="{5A78C5F0-726B-41BD-BA2E-D0C94B1182E4}" type="presParOf" srcId="{EA121366-D4D8-431F-9558-3AF41209029F}" destId="{C05466EF-19FA-453C-990A-DAAB7AC0AFD3}" srcOrd="0" destOrd="0" presId="urn:microsoft.com/office/officeart/2005/8/layout/cycle4"/>
    <dgm:cxn modelId="{633177B8-F1AD-4CC6-A556-53CEB14D65B2}" type="presParOf" srcId="{EA121366-D4D8-431F-9558-3AF41209029F}" destId="{526254A8-069C-4F53-8414-9E825075309B}" srcOrd="1" destOrd="0" presId="urn:microsoft.com/office/officeart/2005/8/layout/cycle4"/>
    <dgm:cxn modelId="{91AD11C4-EAD8-476C-9EC4-1920AA1EC9C1}" type="presParOf" srcId="{77E2984E-B177-46C9-A01F-4DFD59131FBB}" destId="{1E304393-B545-4646-ACCF-B4EBD4E4E64B}" srcOrd="1" destOrd="0" presId="urn:microsoft.com/office/officeart/2005/8/layout/cycle4"/>
    <dgm:cxn modelId="{2FD0F0DF-DE47-42F5-8238-2456B5E76E30}" type="presParOf" srcId="{1E304393-B545-4646-ACCF-B4EBD4E4E64B}" destId="{51FCF558-D603-4FFA-9BCD-09AEF65F6FC2}" srcOrd="0" destOrd="0" presId="urn:microsoft.com/office/officeart/2005/8/layout/cycle4"/>
    <dgm:cxn modelId="{60D59E7B-61DE-41AD-9D6B-6E6876FCAB11}" type="presParOf" srcId="{1E304393-B545-4646-ACCF-B4EBD4E4E64B}" destId="{0749C027-4B27-4B84-BFD3-16D8440F6A32}" srcOrd="1" destOrd="0" presId="urn:microsoft.com/office/officeart/2005/8/layout/cycle4"/>
    <dgm:cxn modelId="{17C6B4A7-C10B-4F0C-BE3C-F5525BE3540A}" type="presParOf" srcId="{77E2984E-B177-46C9-A01F-4DFD59131FBB}" destId="{1DC2898C-7A4C-40C0-B642-C211A7FD2C7D}" srcOrd="2" destOrd="0" presId="urn:microsoft.com/office/officeart/2005/8/layout/cycle4"/>
    <dgm:cxn modelId="{D52BD604-9BBE-4649-B3C5-93A2DB9EF554}" type="presParOf" srcId="{1DC2898C-7A4C-40C0-B642-C211A7FD2C7D}" destId="{089BF8AA-A8C8-467E-BB04-9D3FBCD354A8}" srcOrd="0" destOrd="0" presId="urn:microsoft.com/office/officeart/2005/8/layout/cycle4"/>
    <dgm:cxn modelId="{D90222C6-A1DA-4052-AC04-8C5456A5E7C3}" type="presParOf" srcId="{1DC2898C-7A4C-40C0-B642-C211A7FD2C7D}" destId="{560839B1-6C83-4472-81FB-A55CE4A88370}" srcOrd="1" destOrd="0" presId="urn:microsoft.com/office/officeart/2005/8/layout/cycle4"/>
    <dgm:cxn modelId="{2DA3FBD7-AE08-42F5-9380-2F7404D31DDB}" type="presParOf" srcId="{77E2984E-B177-46C9-A01F-4DFD59131FBB}" destId="{42AD15FB-06C4-4A5B-B01A-A1E68CA56757}" srcOrd="3" destOrd="0" presId="urn:microsoft.com/office/officeart/2005/8/layout/cycle4"/>
    <dgm:cxn modelId="{02FBBCB7-ABC7-4ED8-B8AE-1BB0E2424EB8}" type="presParOf" srcId="{42AD15FB-06C4-4A5B-B01A-A1E68CA56757}" destId="{FD063360-877F-494F-B6E0-C669D22636DB}" srcOrd="0" destOrd="0" presId="urn:microsoft.com/office/officeart/2005/8/layout/cycle4"/>
    <dgm:cxn modelId="{BFCB9067-C889-4DF3-833C-E67D9636CD4F}" type="presParOf" srcId="{42AD15FB-06C4-4A5B-B01A-A1E68CA56757}" destId="{6882F1B9-F3A5-4D6C-8E1C-7A2A04343C7C}" srcOrd="1" destOrd="0" presId="urn:microsoft.com/office/officeart/2005/8/layout/cycle4"/>
    <dgm:cxn modelId="{195B11D7-195A-4646-BEEC-855D8CC7EC5B}" type="presParOf" srcId="{77E2984E-B177-46C9-A01F-4DFD59131FBB}" destId="{BE2CBB36-39BC-41DE-88EB-49DECF328A8D}" srcOrd="4" destOrd="0" presId="urn:microsoft.com/office/officeart/2005/8/layout/cycle4"/>
    <dgm:cxn modelId="{C0CDA416-F40A-49C5-814E-93CA6BB75AC3}" type="presParOf" srcId="{15F91B88-19C7-4EFA-8B15-292C03FBB2EF}" destId="{6E6C9ABC-0C5E-40D8-B9C3-D59F082FF25B}" srcOrd="1" destOrd="0" presId="urn:microsoft.com/office/officeart/2005/8/layout/cycle4"/>
    <dgm:cxn modelId="{BE14A8AF-998E-445B-B863-6CBA54780698}" type="presParOf" srcId="{6E6C9ABC-0C5E-40D8-B9C3-D59F082FF25B}" destId="{D61DF2A0-61BE-486A-9D59-BB3A3C9817A5}" srcOrd="0" destOrd="0" presId="urn:microsoft.com/office/officeart/2005/8/layout/cycle4"/>
    <dgm:cxn modelId="{E1BC0A7B-DB78-41CC-81C3-70A6863C6EE9}" type="presParOf" srcId="{6E6C9ABC-0C5E-40D8-B9C3-D59F082FF25B}" destId="{47FAC8C8-7BE1-4962-8E2E-D0AFDDAB8BCB}" srcOrd="1" destOrd="0" presId="urn:microsoft.com/office/officeart/2005/8/layout/cycle4"/>
    <dgm:cxn modelId="{EAD4F50A-22C4-4B69-BC54-C15858DDCD07}" type="presParOf" srcId="{6E6C9ABC-0C5E-40D8-B9C3-D59F082FF25B}" destId="{C83C38A1-F622-4B41-891C-B4BDE13A7214}" srcOrd="2" destOrd="0" presId="urn:microsoft.com/office/officeart/2005/8/layout/cycle4"/>
    <dgm:cxn modelId="{7BEA9219-F187-4EC0-9DA9-55F63B1D5D9C}" type="presParOf" srcId="{6E6C9ABC-0C5E-40D8-B9C3-D59F082FF25B}" destId="{1A754D53-E6BA-454E-9AAD-0DF4E9D72B20}" srcOrd="3" destOrd="0" presId="urn:microsoft.com/office/officeart/2005/8/layout/cycle4"/>
    <dgm:cxn modelId="{1A911CEB-3D4B-410F-AD22-84B3626CEBF8}" type="presParOf" srcId="{6E6C9ABC-0C5E-40D8-B9C3-D59F082FF25B}" destId="{141FA543-C0FC-4852-BEB1-60C3A3DE27B5}" srcOrd="4" destOrd="0" presId="urn:microsoft.com/office/officeart/2005/8/layout/cycle4"/>
    <dgm:cxn modelId="{7EC5BC32-B2F5-4428-A40B-88E3F5CBE23E}" type="presParOf" srcId="{15F91B88-19C7-4EFA-8B15-292C03FBB2EF}" destId="{6CB34AB9-3D7C-4ABE-8F2B-9283D83B5DD8}" srcOrd="2" destOrd="0" presId="urn:microsoft.com/office/officeart/2005/8/layout/cycle4"/>
    <dgm:cxn modelId="{A26CBF1C-562F-40F7-B129-1475F9F5AC6A}" type="presParOf" srcId="{15F91B88-19C7-4EFA-8B15-292C03FBB2EF}" destId="{B6B300BC-3EB3-4430-98C1-CF956D16D11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8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2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6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6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1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7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3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1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5BB84-5AF2-4988-8033-11E59F804EC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7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5BB84-5AF2-4988-8033-11E59F804EC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BBD89-F09F-41CB-8F8F-807DC1D7C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7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0841394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405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2</cp:revision>
  <dcterms:created xsi:type="dcterms:W3CDTF">2019-02-07T10:41:25Z</dcterms:created>
  <dcterms:modified xsi:type="dcterms:W3CDTF">2019-02-19T10:34:05Z</dcterms:modified>
</cp:coreProperties>
</file>