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E60AE83-D374-D10B-85B9-6EA2B32D5930}"/>
              </a:ext>
            </a:extLst>
          </p:cNvPr>
          <p:cNvSpPr/>
          <p:nvPr/>
        </p:nvSpPr>
        <p:spPr>
          <a:xfrm rot="2700000">
            <a:off x="2863516" y="1427747"/>
            <a:ext cx="2880000" cy="288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vertical text</a:t>
            </a: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2022-06-14T12:23:17Z</dcterms:created>
  <dcterms:modified xsi:type="dcterms:W3CDTF">2022-06-14T12:29:20Z</dcterms:modified>
</cp:coreProperties>
</file>