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15B29C-32DB-4A27-83CA-E5A03F1B64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86882F-3D4F-4F9F-8C5A-25392273D5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BEDD37-0EBB-4AAE-B7F4-A8E5BE38A5F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C0309E-C076-4D38-A6BD-8F07523FBDD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AFCEB7-F393-491E-9900-D739318ECC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BFE744-EDE9-48D5-9AC7-BF7CB71B87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357D06-D322-44B8-8BF4-D7C2030E31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6E65F6-D7C4-4A7D-AA07-EC4BAD2EC9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27BA6C-3026-45EE-9DBD-E40E9620D1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65BE37-36E9-4054-B6A6-52B8AD93FC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686B88-1D01-472B-885B-B8F4AE6424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u-H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B3DAA5-61D0-42CD-8747-E7A8E3F004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hu-HU" sz="4400" spc="-1" strike="noStrike">
                <a:latin typeface="Arial"/>
              </a:rPr>
              <a:t>Click to edit the title text format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Click to edit the outline text format</a:t>
            </a:r>
            <a:endParaRPr b="0" lang="hu-H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latin typeface="Arial"/>
              </a:rPr>
              <a:t>Second Outline Level</a:t>
            </a:r>
            <a:endParaRPr b="0" lang="hu-H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latin typeface="Arial"/>
              </a:rPr>
              <a:t>Third Outline Level</a:t>
            </a:r>
            <a:endParaRPr b="0" lang="hu-H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000" spc="-1" strike="noStrike">
                <a:latin typeface="Arial"/>
              </a:rPr>
              <a:t>Fourth Outline Level</a:t>
            </a:r>
            <a:endParaRPr b="0" lang="hu-H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Fifth Outline Level</a:t>
            </a:r>
            <a:endParaRPr b="0" lang="hu-H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Sixth Outline Level</a:t>
            </a:r>
            <a:endParaRPr b="0" lang="hu-H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Seventh Outline Level</a:t>
            </a:r>
            <a:endParaRPr b="0" lang="hu-H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hu-HU" sz="1400" spc="-1" strike="noStrike">
                <a:latin typeface="Times New Roman"/>
              </a:defRPr>
            </a:lvl1pPr>
          </a:lstStyle>
          <a:p>
            <a:r>
              <a:rPr b="0" lang="hu-HU" sz="1400" spc="-1" strike="noStrike">
                <a:latin typeface="Times New Roman"/>
              </a:rPr>
              <a:t>&lt;date/time&gt;</a:t>
            </a:r>
            <a:endParaRPr b="0" lang="hu-H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hu-H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hu-HU" sz="1400" spc="-1" strike="noStrike">
                <a:latin typeface="Times New Roman"/>
              </a:rPr>
              <a:t>&lt;footer&gt;</a:t>
            </a:r>
            <a:endParaRPr b="0" lang="hu-H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hu-HU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14B4412-7A18-4A3D-9F88-9F052101078F}" type="slidenum">
              <a:rPr b="0" lang="hu-HU" sz="1400" spc="-1" strike="noStrike">
                <a:latin typeface="Times New Roman"/>
              </a:rPr>
              <a:t>&lt;number&gt;</a:t>
            </a:fld>
            <a:endParaRPr b="0" lang="hu-H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inuskurve 1"/>
          <p:cNvSpPr/>
          <p:nvPr/>
        </p:nvSpPr>
        <p:spPr>
          <a:xfrm>
            <a:off x="4175640" y="2148120"/>
            <a:ext cx="1404360" cy="1404360"/>
          </a:xfrm>
          <a:custGeom>
            <a:avLst/>
            <a:gdLst/>
            <a:ahLst/>
            <a:rect l="0" t="0" r="r" b="b"/>
            <a:pathLst>
              <a:path fill="none" w="3903" h="4061">
                <a:moveTo>
                  <a:pt x="0" y="2030"/>
                </a:moveTo>
                <a:cubicBezTo>
                  <a:pt x="108" y="1348"/>
                  <a:pt x="216" y="680"/>
                  <a:pt x="325" y="340"/>
                </a:cubicBezTo>
                <a:cubicBezTo>
                  <a:pt x="433" y="0"/>
                  <a:pt x="541" y="0"/>
                  <a:pt x="650" y="340"/>
                </a:cubicBezTo>
                <a:cubicBezTo>
                  <a:pt x="758" y="680"/>
                  <a:pt x="867" y="1348"/>
                  <a:pt x="975" y="2030"/>
                </a:cubicBezTo>
                <a:cubicBezTo>
                  <a:pt x="1083" y="2711"/>
                  <a:pt x="1192" y="3379"/>
                  <a:pt x="1300" y="3719"/>
                </a:cubicBezTo>
                <a:cubicBezTo>
                  <a:pt x="1409" y="4060"/>
                  <a:pt x="1517" y="4060"/>
                  <a:pt x="1625" y="3719"/>
                </a:cubicBezTo>
                <a:cubicBezTo>
                  <a:pt x="1734" y="3379"/>
                  <a:pt x="1842" y="2711"/>
                  <a:pt x="1951" y="2029"/>
                </a:cubicBezTo>
                <a:cubicBezTo>
                  <a:pt x="2059" y="1348"/>
                  <a:pt x="2167" y="680"/>
                  <a:pt x="2276" y="340"/>
                </a:cubicBezTo>
                <a:cubicBezTo>
                  <a:pt x="2384" y="0"/>
                  <a:pt x="2492" y="0"/>
                  <a:pt x="2601" y="340"/>
                </a:cubicBezTo>
                <a:cubicBezTo>
                  <a:pt x="2709" y="680"/>
                  <a:pt x="2818" y="1348"/>
                  <a:pt x="2926" y="2030"/>
                </a:cubicBezTo>
                <a:cubicBezTo>
                  <a:pt x="3034" y="2711"/>
                  <a:pt x="3143" y="3379"/>
                  <a:pt x="3251" y="3719"/>
                </a:cubicBezTo>
                <a:cubicBezTo>
                  <a:pt x="3360" y="4060"/>
                  <a:pt x="3468" y="4060"/>
                  <a:pt x="3576" y="3719"/>
                </a:cubicBezTo>
                <a:cubicBezTo>
                  <a:pt x="3685" y="3379"/>
                  <a:pt x="3793" y="2711"/>
                  <a:pt x="3902" y="2029"/>
                </a:cubicBezTo>
              </a:path>
            </a:pathLst>
          </a:custGeom>
          <a:solidFill>
            <a:srgbClr val="729fcf"/>
          </a:solidFill>
          <a:ln cap="rnd" w="108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LibreOfficeDev/7.4.0.0.alpha0$Windows_X86_64 LibreOffice_project/4686b3f623393aa8ce4d44f1d0f97e582a21c545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2022-01-04T11:32:49Z</dcterms:created>
  <dc:creator/>
  <dc:description/>
  <dc:language>hu-HU</dc:language>
  <cp:lastModifiedBy/>
  <dcterms:modified xsi:type="dcterms:W3CDTF">2022-01-04T11:43:15Z</dcterms:modified>
  <cp:revision>2</cp:revision>
  <dc:subject/>
  <dc:title/>
</cp:coreProperties>
</file>