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7" autoAdjust="0"/>
    <p:restoredTop sz="96556" autoAdjust="0"/>
  </p:normalViewPr>
  <p:slideViewPr>
    <p:cSldViewPr snapToGrid="0">
      <p:cViewPr varScale="1">
        <p:scale>
          <a:sx n="102" d="100"/>
          <a:sy n="102" d="100"/>
        </p:scale>
        <p:origin x="144" y="4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184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39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955471" y="1257300"/>
            <a:ext cx="1126672" cy="3314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Awesome text in center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7445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Tamás Bunth</dc:creator>
  <cp:lastModifiedBy>Tamás Bunth</cp:lastModifiedBy>
  <cp:revision>1</cp:revision>
  <dcterms:created xsi:type="dcterms:W3CDTF">2019-11-18T13:25:52Z</dcterms:created>
  <dcterms:modified xsi:type="dcterms:W3CDTF">2019-11-18T13:29:53Z</dcterms:modified>
</cp:coreProperties>
</file>