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08" autoAdjust="0"/>
    <p:restoredTop sz="94660"/>
  </p:normalViewPr>
  <p:slideViewPr>
    <p:cSldViewPr snapToGrid="0">
      <p:cViewPr varScale="1">
        <p:scale>
          <a:sx n="73" d="100"/>
          <a:sy n="73" d="100"/>
        </p:scale>
        <p:origin x="26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3A08-69DF-4306-A9AB-7D1B228BB075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A00C-0263-4A10-8F8E-483AE158A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9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3A08-69DF-4306-A9AB-7D1B228BB075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A00C-0263-4A10-8F8E-483AE158A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4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3A08-69DF-4306-A9AB-7D1B228BB075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A00C-0263-4A10-8F8E-483AE158A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8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3A08-69DF-4306-A9AB-7D1B228BB075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A00C-0263-4A10-8F8E-483AE158A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8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3A08-69DF-4306-A9AB-7D1B228BB075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A00C-0263-4A10-8F8E-483AE158A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3A08-69DF-4306-A9AB-7D1B228BB075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A00C-0263-4A10-8F8E-483AE158A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9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3A08-69DF-4306-A9AB-7D1B228BB075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A00C-0263-4A10-8F8E-483AE158A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3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3A08-69DF-4306-A9AB-7D1B228BB075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A00C-0263-4A10-8F8E-483AE158A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7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3A08-69DF-4306-A9AB-7D1B228BB075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A00C-0263-4A10-8F8E-483AE158A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3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3A08-69DF-4306-A9AB-7D1B228BB075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A00C-0263-4A10-8F8E-483AE158A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7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3A08-69DF-4306-A9AB-7D1B228BB075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A00C-0263-4A10-8F8E-483AE158A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6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F3A08-69DF-4306-A9AB-7D1B228BB075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AA00C-0263-4A10-8F8E-483AE158A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6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rt 3"/>
          <p:cNvSpPr/>
          <p:nvPr/>
        </p:nvSpPr>
        <p:spPr>
          <a:xfrm>
            <a:off x="3752193" y="1166648"/>
            <a:ext cx="4992414" cy="4635062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6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958" y="957432"/>
            <a:ext cx="5005552" cy="5149078"/>
          </a:xfrm>
        </p:spPr>
        <p:txBody>
          <a:bodyPr>
            <a:normAutofit/>
          </a:bodyPr>
          <a:lstStyle/>
          <a:p>
            <a:r>
              <a:rPr lang="en-US" sz="7200" dirty="0" err="1" smtClean="0"/>
              <a:t>LibreOffice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10731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applause.wav"/>
          </p:stSnd>
        </p:sndAc>
      </p:transition>
    </mc:Choice>
    <mc:Fallback xmlns="">
      <p:transition spd="slow">
        <p:split orient="vert"/>
        <p:sndAc>
          <p:stSnd>
            <p:snd r:embed="rId3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LibreOffice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</dc:creator>
  <cp:lastModifiedBy>luke</cp:lastModifiedBy>
  <cp:revision>6</cp:revision>
  <dcterms:created xsi:type="dcterms:W3CDTF">2018-10-13T18:26:17Z</dcterms:created>
  <dcterms:modified xsi:type="dcterms:W3CDTF">2018-10-13T19:00:39Z</dcterms:modified>
</cp:coreProperties>
</file>