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Sheet1!$A$1:$A$3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2C-4CAB-B3BA-5982880AC6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1216344"/>
        <c:axId val="411217000"/>
      </c:barChart>
      <c:catAx>
        <c:axId val="411216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217000"/>
        <c:crosses val="autoZero"/>
        <c:auto val="1"/>
        <c:lblAlgn val="ctr"/>
        <c:lblOffset val="100"/>
        <c:noMultiLvlLbl val="0"/>
      </c:catAx>
      <c:valAx>
        <c:axId val="411217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216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F3E0-7D18-4CC5-B5AB-C7F6666A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5017-E14D-4D66-A30F-03C4FF8A1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2121E-B128-4E8F-8564-11BA1F18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5011-AB4D-430B-AF8D-1F8020F7C99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BE1A2-E627-44D6-A4C0-9E21B3D9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4B7B-A2CD-4671-9553-69208238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3072-BBB6-4CE8-BD93-431095C4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61F2A-DF72-4A86-A4AB-5CF48320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53295-358C-4CF4-B1E9-56602B34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AAB55-BAA3-45B4-BA99-D69FFACB0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25011-AB4D-430B-AF8D-1F8020F7C99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2269E-020A-4487-807E-E7F432982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1E163-B7E5-49AD-A68D-6915E5DCE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43072-BBB6-4CE8-BD93-431095C4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2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EB219A7-730B-46F5-BFDE-52DA3B084A57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361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141BC2-CA07-4E79-9048-E30AD3AD1BCD}"/>
              </a:ext>
            </a:extLst>
          </p:cNvPr>
          <p:cNvSpPr/>
          <p:nvPr/>
        </p:nvSpPr>
        <p:spPr>
          <a:xfrm>
            <a:off x="1520687" y="1769165"/>
            <a:ext cx="3588026" cy="2395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asdf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16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F000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3</cp:revision>
  <dcterms:created xsi:type="dcterms:W3CDTF">2021-11-15T07:49:55Z</dcterms:created>
  <dcterms:modified xsi:type="dcterms:W3CDTF">2021-11-15T07:56:31Z</dcterms:modified>
</cp:coreProperties>
</file>