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640763" cy="57594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512" y="62"/>
      </p:cViewPr>
      <p:guideLst>
        <p:guide orient="horz" pos="1814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32000" y="309204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441648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06144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690880" y="134748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3200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306144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5690880" y="3092040"/>
            <a:ext cx="25038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77760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32000" y="229680"/>
            <a:ext cx="7776000" cy="44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33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416480" y="309204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2000" y="229680"/>
            <a:ext cx="7776000" cy="96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0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416480" y="1347480"/>
            <a:ext cx="37944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32000" y="3092040"/>
            <a:ext cx="7776000" cy="15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1A1AB29-84F2-C41B-B4E8-377F4F20AB75}"/>
              </a:ext>
            </a:extLst>
          </p:cNvPr>
          <p:cNvSpPr/>
          <p:nvPr/>
        </p:nvSpPr>
        <p:spPr>
          <a:xfrm rot="17364035">
            <a:off x="3296444" y="1812925"/>
            <a:ext cx="2047875" cy="2133600"/>
          </a:xfrm>
          <a:prstGeom prst="rightArrowCallout">
            <a:avLst>
              <a:gd name="adj1" fmla="val 16078"/>
              <a:gd name="adj2" fmla="val 16078"/>
              <a:gd name="adj3" fmla="val 14591"/>
              <a:gd name="adj4" fmla="val 49751"/>
            </a:avLst>
          </a:prstGeom>
          <a:solidFill>
            <a:srgbClr val="CCD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upright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Arial" panose="020B0604020202020204" pitchFamily="34" charset="0"/>
              </a:rPr>
              <a:t>A b c d e f g h i j k l m n o p q r s t u v w x y z A b c d e f g h i j k l m n o p q r s t u v w x y z A b c d e f g h i j k l m n o p q r s t u v w x y z A b c d e f g h i j k l m n o p q r s t u v w x y z A b c d e f g h i j k l m n o p q r s t u v w x</a:t>
            </a:r>
            <a:endParaRPr lang="en-US" sz="1100">
              <a:effectLst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35</TotalTime>
  <Words>128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Regina Henschel</dc:creator>
  <dc:description/>
  <cp:lastModifiedBy>Regina Henschel</cp:lastModifiedBy>
  <cp:revision>11</cp:revision>
  <dcterms:created xsi:type="dcterms:W3CDTF">2022-06-12T12:56:30Z</dcterms:created>
  <dcterms:modified xsi:type="dcterms:W3CDTF">2022-07-22T12:37:38Z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