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8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C37F-FA47-492B-ACFB-BCE06B492108}" type="datetimeFigureOut">
              <a:rPr lang="tr-TR" smtClean="0"/>
              <a:t>26.12.2019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FB7-80C3-40CE-995A-0DD8D5DDC5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61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C37F-FA47-492B-ACFB-BCE06B492108}" type="datetimeFigureOut">
              <a:rPr lang="tr-TR" smtClean="0"/>
              <a:t>26.12.2019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FB7-80C3-40CE-995A-0DD8D5DDC5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033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C37F-FA47-492B-ACFB-BCE06B492108}" type="datetimeFigureOut">
              <a:rPr lang="tr-TR" smtClean="0"/>
              <a:t>26.12.2019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FB7-80C3-40CE-995A-0DD8D5DDC5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30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C37F-FA47-492B-ACFB-BCE06B492108}" type="datetimeFigureOut">
              <a:rPr lang="tr-TR" smtClean="0"/>
              <a:t>26.12.2019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FB7-80C3-40CE-995A-0DD8D5DDC5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462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C37F-FA47-492B-ACFB-BCE06B492108}" type="datetimeFigureOut">
              <a:rPr lang="tr-TR" smtClean="0"/>
              <a:t>26.12.2019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FB7-80C3-40CE-995A-0DD8D5DDC5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921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C37F-FA47-492B-ACFB-BCE06B492108}" type="datetimeFigureOut">
              <a:rPr lang="tr-TR" smtClean="0"/>
              <a:t>26.12.2019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FB7-80C3-40CE-995A-0DD8D5DDC5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988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C37F-FA47-492B-ACFB-BCE06B492108}" type="datetimeFigureOut">
              <a:rPr lang="tr-TR" smtClean="0"/>
              <a:t>26.12.2019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FB7-80C3-40CE-995A-0DD8D5DDC5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446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C37F-FA47-492B-ACFB-BCE06B492108}" type="datetimeFigureOut">
              <a:rPr lang="tr-TR" smtClean="0"/>
              <a:t>26.12.2019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FB7-80C3-40CE-995A-0DD8D5DDC5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286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C37F-FA47-492B-ACFB-BCE06B492108}" type="datetimeFigureOut">
              <a:rPr lang="tr-TR" smtClean="0"/>
              <a:t>26.12.2019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FB7-80C3-40CE-995A-0DD8D5DDC5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202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C37F-FA47-492B-ACFB-BCE06B492108}" type="datetimeFigureOut">
              <a:rPr lang="tr-TR" smtClean="0"/>
              <a:t>26.12.2019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FB7-80C3-40CE-995A-0DD8D5DDC5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198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C37F-FA47-492B-ACFB-BCE06B492108}" type="datetimeFigureOut">
              <a:rPr lang="tr-TR" smtClean="0"/>
              <a:t>26.12.2019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FB7-80C3-40CE-995A-0DD8D5DDC5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501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C37F-FA47-492B-ACFB-BCE06B492108}" type="datetimeFigureOut">
              <a:rPr lang="tr-TR" smtClean="0"/>
              <a:t>26.12.2019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DCFB7-80C3-40CE-995A-0DD8D5DDC5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780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916369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12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Kullanıcısı</dc:creator>
  <cp:lastModifiedBy>Windows Kullanıcısı</cp:lastModifiedBy>
  <cp:revision>1</cp:revision>
  <dcterms:created xsi:type="dcterms:W3CDTF">2019-12-26T12:16:22Z</dcterms:created>
  <dcterms:modified xsi:type="dcterms:W3CDTF">2019-12-26T12:17:41Z</dcterms:modified>
</cp:coreProperties>
</file>