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CEAFA0-BCE2-4D72-A6A9-387E2DE5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ECA5478-A0DA-48E3-B76A-E0FA606D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778966-7B82-43A2-BE00-3CAC48B9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141651-5CCC-4021-A866-E41C841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95781D-2016-4941-B7F5-70F61926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85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28186D-C7D1-4CA2-BF53-832FE979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7A3899-1E86-44A7-B3B7-7A8C16CE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8F679FF-05C2-405F-9654-B52589D0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FF296D-8F4E-4CEE-98BE-485F12F6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337804-8F42-4B50-8761-8491FF10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61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00EC39-FEAD-4033-8824-A0072EA0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2E5D0A-E2E9-4C33-AEC1-D2861C47E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215ABA-CC1F-48D6-9AD9-91564A75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BA9012-4B53-46CB-AF05-804AEC1A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C2A59A-B932-4562-8A47-E96CD7CD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6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77A358-A226-4FB5-8DAB-280E5BAF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AD4CA-3537-4DE0-B227-89630C5C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37CBCB-35ED-44A5-9DC3-BACAC9FF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3E2094-2FC1-4D06-9C2C-E506C31D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4861DF-3FE8-436F-95E5-A9FABE9C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22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E46378-631A-4F14-80FA-057323B8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7E83F13-6878-4C88-ABCE-0D58F514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F31E82-FE86-4F8A-8DC0-8AE93E06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6823D3-1FCC-4E1B-8D3D-FAF00301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28D52E-4689-4162-98DA-FBB6BD22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83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1C1AB4-1379-44A8-AC2B-525BEE74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7EE320-7F15-4A69-A435-1B5E9D25C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660555-73EE-4AF0-9DCA-60BC3F68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818126-5CAB-4165-8540-EC2FF8A8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6D6F59-BFBB-4045-9C60-9EFBE363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9F3988-8238-496A-9723-FEF69D56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52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1B21F2-6F73-4A91-98F3-20573B8B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7D35D99-E357-4785-954D-E33C9E6C7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D46F88F-88EC-4C55-9836-07E463705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83BA8B-F966-436F-84A8-3943B3EBA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FACC26C-52BC-45DF-966F-51BA8A5E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009521-FD35-4C53-9E6C-077CD2E0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25AA317-05FB-4F99-B581-A96A01D1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6486945-67AD-4087-A894-03DFBE95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4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0E2D9-3976-4FAD-9488-6888D13A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188131C-ECF2-4718-BA20-1BF5BCAF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3214D1-9BF9-446F-85FB-2DD83BEA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4E2B56A-7B7E-4767-A0A7-C42C0973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541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253DC3E-898F-4CF3-AA7E-B929B4D4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CF1F0FC-F75D-498E-9B8B-60F92525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DC2843-8D7D-4600-80CE-6C61FC5F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99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831AE3-393C-4F7B-96A0-1AC50BE5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CE5828-DF09-40DD-ADE2-8C39343C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90EB6D-6A01-4FED-8EBC-9A8EB4ECC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7F980A-E8DF-4ABF-A3BC-FB9E7413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ADAA13-6B77-46BB-BCF4-22A9AA0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91A695-E282-4A9B-8244-75AD03CE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4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DB5B8-01BF-49BD-956A-B9B6BC30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9761638-313C-4B41-9E49-6C11D17D7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9DC20B5-84B9-45C1-ABB4-A32D45BB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0FAF36-8488-4301-B5FF-83155A4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6271AC-7463-4415-8824-9279DB6D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582E8-4B35-4A6E-B788-83F0FDB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29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DCA1B41-1507-4EB2-B3C5-9945A212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052A581-FC8D-41E9-BD2E-E125E1D9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9F895D-3D11-4BFD-A02F-15A323DE3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F0F8-2CAC-466E-8A91-517066C6951F}" type="datetimeFigureOut">
              <a:rPr lang="pl-PL" smtClean="0"/>
              <a:t>26.10.2017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A90FA4-B1E0-41A7-8BB2-D06DBA467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AD8468-523D-4FDE-BFD2-574FCDD84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DCD0-5B14-45A1-A8F1-C78545E3F1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ęciokąt 3">
            <a:extLst>
              <a:ext uri="{FF2B5EF4-FFF2-40B4-BE49-F238E27FC236}">
                <a16:creationId xmlns:a16="http://schemas.microsoft.com/office/drawing/2014/main" id="{0C745FFE-33F0-4F25-A93A-5E66445E219E}"/>
              </a:ext>
            </a:extLst>
          </p:cNvPr>
          <p:cNvSpPr/>
          <p:nvPr/>
        </p:nvSpPr>
        <p:spPr>
          <a:xfrm rot="10800000">
            <a:off x="4492207" y="2192258"/>
            <a:ext cx="1417740" cy="131707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pl-PL" dirty="0" err="1"/>
              <a:t>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62040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Szymon Kłos</cp:lastModifiedBy>
  <cp:revision>1</cp:revision>
  <dcterms:created xsi:type="dcterms:W3CDTF">2017-10-26T15:02:47Z</dcterms:created>
  <dcterms:modified xsi:type="dcterms:W3CDTF">2017-10-26T15:04:30Z</dcterms:modified>
</cp:coreProperties>
</file>