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1E2B-9598-4F6E-8934-DB10197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68EB5-2F5B-4B31-8D51-D881B405B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2524-DD8B-4C41-A9F3-2F31718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4BB4-C83B-47D9-ABE4-954066DB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2165-F547-4CB7-97E1-EB42B7D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1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E36E-DC3E-4759-BECB-F8A273C5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9DAEB-5924-45E0-96A1-8EF0A5F4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15C0-7125-4765-A244-D22A51FB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A866-58EB-4577-AF9F-943646BA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8D3D-58B5-44D3-BD8F-6AF93A6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6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05BE4-3BAC-4186-855A-55582A12F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B0F0D-97A8-4922-8B44-50A11730C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9018-DB50-437B-AC45-DD256CAF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CFBF-3190-44BC-B688-FA9CB401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9F76-252C-4C03-B46E-53EC9A6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1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9C07-7F84-4884-946F-72F3A2C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46A8-35D5-47E7-805D-2313A18E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1CEE-4954-4FDD-BA06-23A3793B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61C8-1615-4BEB-8745-37B9EBC8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26F8-1E85-4824-A6A3-6940F009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ECF9-0038-4696-9187-B04DFDB2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806D-141C-4AD0-B156-4D7D129A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20F8-763B-4EF8-BA79-2C344242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C258-60FA-430D-A110-863FBFC6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F9CE-C109-464F-9CDF-0CA533EA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2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BED9-008E-49DD-8A57-85285499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7FCE-C102-4056-8808-3BD42361B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6FBD-FB29-4B02-A98D-F8630623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76B3-A0C5-4707-B3E5-C790A542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3F7E8-43A6-4879-9750-B352585C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D8C85-1C80-4FD8-805F-65C460D1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9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310-4D2A-4F92-B99F-AE0245D3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FE08-F885-4287-8607-AEFC3D67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2ED6B-2699-470B-A0C2-A3A034095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45D6F-CF30-46F8-ACAA-37D34B98D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330F8-5923-49B9-9EB5-2BC218C3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F38D6-D529-49AE-8AFF-F012DEF5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F028B-3116-4C93-B255-6BDA43F1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08E67-C1B3-478A-B598-5C884EA0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9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0FC0-1E32-443C-A332-4F446E03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9134E-B100-4739-BCBB-5EB63806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EC2C7-7119-4A4A-B118-12790735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2B166-81E9-4B0C-B4FA-205E12D5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6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7204A-4584-4B7B-B1B7-B9DF28C0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D9DC6-E491-41E4-B422-5CF60160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0B4E0-45F2-45FF-96E1-5A74BEE9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66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5948-0ADF-494E-A60C-5E49783F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C6E3-D274-4726-A326-408F3E31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49FF-A9D1-4C2B-BC54-84788EE1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FE80-2B69-46B1-B96D-89271568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2438-6B2E-4332-99F4-1A74A046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D961A-4A44-463E-8E9E-03EFC4CB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08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C476-748A-4BC6-9516-FDD89D61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9EA31-64C5-4E1D-BFE1-BFC2FBEB6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9C5C-86B7-4FB7-BFAB-49DAF839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588B1-4AC4-4758-B263-3271485B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ABDF-819F-41E8-8A99-6A7443BB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F19-19A8-40CE-B58B-EC554417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01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4172F-0B5A-4F77-9D92-0CCB36B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99FA-899A-440F-924F-7481A1E4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C211-7C11-4994-89A2-258F89D2C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2177-29A2-4412-96B3-55D00252FAE4}" type="datetimeFigureOut">
              <a:rPr lang="tr-TR" smtClean="0"/>
              <a:t>13.10.2019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007C-2A7A-44E7-84CA-F887F672B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E914-A2DB-4671-AD01-FADE5E5DA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8A4B-9CA0-4086-B9FD-C5B7358E60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65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D2DA09-D2D5-4944-A338-922C373DAD94}"/>
              </a:ext>
            </a:extLst>
          </p:cNvPr>
          <p:cNvSpPr txBox="1"/>
          <p:nvPr/>
        </p:nvSpPr>
        <p:spPr>
          <a:xfrm>
            <a:off x="406401" y="2104569"/>
            <a:ext cx="537028" cy="899887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tr-TR" dirty="0"/>
              <a:t>Vertical it should be</a:t>
            </a:r>
          </a:p>
        </p:txBody>
      </p:sp>
    </p:spTree>
    <p:extLst>
      <p:ext uri="{BB962C8B-B14F-4D97-AF65-F5344CB8AC3E}">
        <p14:creationId xmlns:p14="http://schemas.microsoft.com/office/powerpoint/2010/main" val="42098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2</cp:revision>
  <dcterms:created xsi:type="dcterms:W3CDTF">2019-10-13T05:41:47Z</dcterms:created>
  <dcterms:modified xsi:type="dcterms:W3CDTF">2019-10-13T05:45:45Z</dcterms:modified>
</cp:coreProperties>
</file>