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<Relationship Id="rId3" Type="http://schemas.openxmlformats.org/package/2006/relationships/metadata/core-properties" Target="docProps/core.xml"/>
  <Relationship Id="rId2" Type="http://schemas.openxmlformats.org/package/2006/relationships/metadata/thumbnail" Target="docProps/thumbnail.jpeg"/>
  <Relationship Id="rId1" Type="http://schemas.openxmlformats.org/officeDocument/2006/relationships/officeDocument" Target="ppt/presentation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9" autoAdjust="0"/>
    <p:restoredTop sz="94660"/>
  </p:normalViewPr>
  <p:slideViewPr>
    <p:cSldViewPr snapToGrid="0">
      <p:cViewPr varScale="1">
        <p:scale>
          <a:sx n="34" d="100"/>
          <a:sy n="34" d="100"/>
        </p:scale>
        <p:origin x="72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  <Relationship Id="rId3" Type="http://schemas.openxmlformats.org/officeDocument/2006/relationships/slide" Target="slides/slide2.xml"/>
  <Relationship Id="rId7" Type="http://schemas.openxmlformats.org/officeDocument/2006/relationships/tableStyles" Target="tableStyle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</Relationships>

</file>

<file path=ppt/slideLayouts/_rels/slideLayout1.xml.rels><?xml version="1.0" encoding="UTF-8" standalone="yes"?>
<Relationships xmlns="http://schemas.openxmlformats.org/package/2006/relationships">
  <Relationship Id="rId3" Type="http://schemas.openxmlformats.org/officeDocument/2006/relationships/image" Target="../media/image2.png"/>
  <Relationship Id="rId2" Type="http://schemas.openxmlformats.org/officeDocument/2006/relationships/image" Target="../media/image1.png"/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3" Type="http://schemas.openxmlformats.org/officeDocument/2006/relationships/image" Target="../media/image2.png"/>
  <Relationship Id="rId2" Type="http://schemas.openxmlformats.org/officeDocument/2006/relationships/image" Target="../media/image1.png"/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 smtClean="0"/>
              <a:t>Titelmasterformat durch Klicken bearbeiten</a:t>
            </a:r>
            <a:endParaRPr lang="hu-H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hu-H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6FE-7D48-41CA-B188-F0D544AABA8A}" type="datetimeFigureOut">
              <a:rPr lang="hu-HU" smtClean="0"/>
              <a:t>2023. 12. 02.</a:t>
            </a:fld>
            <a:endParaRPr lang="hu-H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9F40-25CE-4CDD-A69D-7C9855E162C1}" type="slidenum">
              <a:rPr lang="hu-HU" smtClean="0"/>
              <a:t>‹Nr.›</a:t>
            </a:fld>
            <a:endParaRPr lang="hu-HU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-33337"/>
            <a:ext cx="4229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9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hu-H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hu-H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6FE-7D48-41CA-B188-F0D544AABA8A}" type="datetimeFigureOut">
              <a:rPr lang="hu-HU" smtClean="0"/>
              <a:t>2023. 12. 02.</a:t>
            </a:fld>
            <a:endParaRPr lang="hu-H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9F40-25CE-4CDD-A69D-7C9855E162C1}" type="slidenum">
              <a:rPr lang="hu-HU" smtClean="0"/>
              <a:t>‹Nr.›</a:t>
            </a:fld>
            <a:endParaRPr lang="hu-HU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0"/>
            <a:ext cx="4229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7352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hu-HU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hu-HU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D6FE-7D48-41CA-B188-F0D544AABA8A}" type="datetimeFigureOut">
              <a:rPr lang="hu-HU" smtClean="0"/>
              <a:t>2023. 12. 02.</a:t>
            </a:fld>
            <a:endParaRPr lang="hu-H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9F40-25CE-4CDD-A69D-7C9855E162C1}" type="slidenum">
              <a:rPr lang="hu-HU" smtClean="0"/>
              <a:t>‹Nr.›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16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endParaRPr lang="hu-HU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Slide</a:t>
            </a:r>
            <a:r>
              <a:rPr lang="hu-HU" dirty="0" smtClean="0"/>
              <a:t> </a:t>
            </a:r>
            <a:r>
              <a:rPr lang="hu-HU" dirty="0" err="1" smtClean="0"/>
              <a:t>bg</a:t>
            </a:r>
            <a:r>
              <a:rPr lang="hu-HU" dirty="0" smtClean="0"/>
              <a:t> </a:t>
            </a:r>
            <a:r>
              <a:rPr lang="hu-HU" dirty="0" err="1" smtClean="0"/>
              <a:t>fill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above</a:t>
            </a:r>
            <a:r>
              <a:rPr lang="hu-HU" dirty="0" smtClean="0"/>
              <a:t> text </a:t>
            </a:r>
            <a:r>
              <a:rPr lang="hu-HU" dirty="0" err="1" smtClean="0"/>
              <a:t>placteholder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r>
              <a:rPr lang="hu-HU" dirty="0" smtClean="0"/>
              <a:t> is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r>
              <a:rPr lang="hu-HU" dirty="0" smtClean="0"/>
              <a:t>: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r>
              <a:rPr lang="hu-HU" dirty="0" smtClean="0"/>
              <a:t> image is  </a:t>
            </a:r>
            <a:r>
              <a:rPr lang="hu-HU" dirty="0" err="1" smtClean="0"/>
              <a:t>visible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151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Slide</a:t>
            </a:r>
            <a:r>
              <a:rPr lang="hu-HU" dirty="0" smtClean="0"/>
              <a:t> </a:t>
            </a:r>
            <a:r>
              <a:rPr lang="hu-HU" dirty="0" err="1" smtClean="0"/>
              <a:t>bg</a:t>
            </a:r>
            <a:r>
              <a:rPr lang="hu-HU" dirty="0" smtClean="0"/>
              <a:t> </a:t>
            </a:r>
            <a:r>
              <a:rPr lang="hu-HU" dirty="0" err="1" smtClean="0"/>
              <a:t>fill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above</a:t>
            </a:r>
            <a:r>
              <a:rPr lang="hu-HU" dirty="0" smtClean="0"/>
              <a:t> </a:t>
            </a:r>
            <a:r>
              <a:rPr lang="hu-HU" dirty="0" err="1" smtClean="0"/>
              <a:t>textbox</a:t>
            </a:r>
            <a:r>
              <a:rPr lang="hu-HU" dirty="0" smtClean="0"/>
              <a:t>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master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normal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r>
              <a:rPr lang="hu-HU" dirty="0" smtClean="0"/>
              <a:t>: </a:t>
            </a:r>
            <a:r>
              <a:rPr lang="hu-HU" dirty="0" err="1" smtClean="0"/>
              <a:t>background</a:t>
            </a:r>
            <a:r>
              <a:rPr lang="hu-HU" dirty="0" smtClean="0"/>
              <a:t> image is </a:t>
            </a:r>
            <a:r>
              <a:rPr lang="hu-HU" dirty="0" err="1" smtClean="0"/>
              <a:t>overlapped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435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Gábor Kelemen2010</dc:creator>
  <cp:lastModifiedBy>Gábor Kelemen2010</cp:lastModifiedBy>
  <cp:revision>4</cp:revision>
  <dcterms:created xsi:type="dcterms:W3CDTF">2023-12-02T21:48:24Z</dcterms:created>
  <dcterms:modified xsi:type="dcterms:W3CDTF">2023-12-02T21:58:34Z</dcterms:modified>
</cp:coreProperties>
</file>