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0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42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20" userDrawn="1">
          <p15:clr>
            <a:srgbClr val="A4A3A4"/>
          </p15:clr>
        </p15:guide>
        <p15:guide id="6" orient="horz" pos="180" userDrawn="1">
          <p15:clr>
            <a:srgbClr val="A4A3A4"/>
          </p15:clr>
        </p15:guide>
        <p15:guide id="7" orient="horz" pos="31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CECEC"/>
    <a:srgbClr val="626161"/>
    <a:srgbClr val="1B8EC5"/>
    <a:srgbClr val="015289"/>
    <a:srgbClr val="6AC6EF"/>
    <a:srgbClr val="FDB930"/>
    <a:srgbClr val="F37441"/>
    <a:srgbClr val="FFD545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26" y="108"/>
      </p:cViewPr>
      <p:guideLst>
        <p:guide orient="horz" pos="1620"/>
        <p:guide pos="5640"/>
        <p:guide orient="horz" pos="420"/>
        <p:guide pos="2880"/>
        <p:guide pos="120"/>
        <p:guide orient="horz" pos="180"/>
        <p:guide orient="horz" pos="31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89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E3446-C668-0D46-A475-03A018C9F99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FBF56-9358-E64E-A12C-E94F23D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6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2418-5498-496B-9B3E-912B9D6443B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5EBE-E194-4A8A-BBBE-6B90DE988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45395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val="323331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19" y="256032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19" y="1248937"/>
            <a:ext cx="8627806" cy="3484555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0" name="Group 109"/>
          <p:cNvGrpSpPr/>
          <p:nvPr userDrawn="1"/>
        </p:nvGrpSpPr>
        <p:grpSpPr>
          <a:xfrm>
            <a:off x="4006715" y="-155461"/>
            <a:ext cx="152400" cy="122115"/>
            <a:chOff x="7983415" y="6582508"/>
            <a:chExt cx="152400" cy="486507"/>
          </a:xfrm>
        </p:grpSpPr>
        <p:cxnSp>
          <p:nvCxnSpPr>
            <p:cNvPr id="111" name="Straight Connector 11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 userDrawn="1"/>
        </p:nvGrpSpPr>
        <p:grpSpPr>
          <a:xfrm>
            <a:off x="3540588" y="-155461"/>
            <a:ext cx="152400" cy="122115"/>
            <a:chOff x="7983415" y="6582508"/>
            <a:chExt cx="152400" cy="486507"/>
          </a:xfrm>
        </p:grpSpPr>
        <p:cxnSp>
          <p:nvCxnSpPr>
            <p:cNvPr id="114" name="Straight Connector 11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 userDrawn="1"/>
        </p:nvGrpSpPr>
        <p:grpSpPr>
          <a:xfrm>
            <a:off x="3074461" y="-155461"/>
            <a:ext cx="152400" cy="122115"/>
            <a:chOff x="7983415" y="6582508"/>
            <a:chExt cx="152400" cy="486507"/>
          </a:xfrm>
        </p:grpSpPr>
        <p:cxnSp>
          <p:nvCxnSpPr>
            <p:cNvPr id="117" name="Straight Connector 11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 userDrawn="1"/>
        </p:nvGrpSpPr>
        <p:grpSpPr>
          <a:xfrm>
            <a:off x="2608334" y="-155461"/>
            <a:ext cx="152400" cy="122115"/>
            <a:chOff x="7983415" y="6582508"/>
            <a:chExt cx="152400" cy="486507"/>
          </a:xfrm>
        </p:grpSpPr>
        <p:cxnSp>
          <p:nvCxnSpPr>
            <p:cNvPr id="120" name="Straight Connector 11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 userDrawn="1"/>
        </p:nvGrpSpPr>
        <p:grpSpPr>
          <a:xfrm>
            <a:off x="2142207" y="-155461"/>
            <a:ext cx="152400" cy="122115"/>
            <a:chOff x="7983415" y="6582508"/>
            <a:chExt cx="152400" cy="486507"/>
          </a:xfrm>
        </p:grpSpPr>
        <p:cxnSp>
          <p:nvCxnSpPr>
            <p:cNvPr id="123" name="Straight Connector 1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 userDrawn="1"/>
        </p:nvGrpSpPr>
        <p:grpSpPr>
          <a:xfrm>
            <a:off x="1676080" y="-155461"/>
            <a:ext cx="152400" cy="122115"/>
            <a:chOff x="7983415" y="6582508"/>
            <a:chExt cx="152400" cy="486507"/>
          </a:xfrm>
        </p:grpSpPr>
        <p:cxnSp>
          <p:nvCxnSpPr>
            <p:cNvPr id="126" name="Straight Connector 12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Connector 168"/>
          <p:cNvCxnSpPr/>
          <p:nvPr userDrawn="1"/>
        </p:nvCxnSpPr>
        <p:spPr>
          <a:xfrm>
            <a:off x="430099" y="-155461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 userDrawn="1"/>
        </p:nvGrpSpPr>
        <p:grpSpPr>
          <a:xfrm>
            <a:off x="743826" y="-155461"/>
            <a:ext cx="152400" cy="122115"/>
            <a:chOff x="7983415" y="6582508"/>
            <a:chExt cx="152400" cy="486507"/>
          </a:xfrm>
        </p:grpSpPr>
        <p:cxnSp>
          <p:nvCxnSpPr>
            <p:cNvPr id="171" name="Straight Connector 17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1209953" y="-155461"/>
            <a:ext cx="152400" cy="122115"/>
            <a:chOff x="7983415" y="6582508"/>
            <a:chExt cx="152400" cy="486507"/>
          </a:xfrm>
        </p:grpSpPr>
        <p:cxnSp>
          <p:nvCxnSpPr>
            <p:cNvPr id="177" name="Straight Connector 17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/>
          <p:cNvGrpSpPr/>
          <p:nvPr userDrawn="1"/>
        </p:nvGrpSpPr>
        <p:grpSpPr>
          <a:xfrm>
            <a:off x="7269604" y="-155461"/>
            <a:ext cx="152400" cy="122115"/>
            <a:chOff x="7983415" y="6582508"/>
            <a:chExt cx="152400" cy="486507"/>
          </a:xfrm>
        </p:grpSpPr>
        <p:cxnSp>
          <p:nvCxnSpPr>
            <p:cNvPr id="234" name="Straight Connector 23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 userDrawn="1"/>
        </p:nvGrpSpPr>
        <p:grpSpPr>
          <a:xfrm>
            <a:off x="6803477" y="-155461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 userDrawn="1"/>
        </p:nvGrpSpPr>
        <p:grpSpPr>
          <a:xfrm>
            <a:off x="6337350" y="-155461"/>
            <a:ext cx="152400" cy="122115"/>
            <a:chOff x="7983415" y="6582508"/>
            <a:chExt cx="152400" cy="486507"/>
          </a:xfrm>
        </p:grpSpPr>
        <p:cxnSp>
          <p:nvCxnSpPr>
            <p:cNvPr id="240" name="Straight Connector 23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 userDrawn="1"/>
        </p:nvGrpSpPr>
        <p:grpSpPr>
          <a:xfrm>
            <a:off x="5871223" y="-155461"/>
            <a:ext cx="152400" cy="122115"/>
            <a:chOff x="7983415" y="6582508"/>
            <a:chExt cx="152400" cy="486507"/>
          </a:xfrm>
        </p:grpSpPr>
        <p:cxnSp>
          <p:nvCxnSpPr>
            <p:cNvPr id="243" name="Straight Connector 24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>
            <a:off x="5405096" y="-155461"/>
            <a:ext cx="152400" cy="122115"/>
            <a:chOff x="7983415" y="6582508"/>
            <a:chExt cx="152400" cy="486507"/>
          </a:xfrm>
        </p:grpSpPr>
        <p:cxnSp>
          <p:nvCxnSpPr>
            <p:cNvPr id="246" name="Straight Connector 24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>
            <a:off x="4938969" y="-155461"/>
            <a:ext cx="152400" cy="122115"/>
            <a:chOff x="7983415" y="6582508"/>
            <a:chExt cx="152400" cy="486507"/>
          </a:xfrm>
        </p:grpSpPr>
        <p:cxnSp>
          <p:nvCxnSpPr>
            <p:cNvPr id="249" name="Straight Connector 24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 userDrawn="1"/>
        </p:nvGrpSpPr>
        <p:grpSpPr>
          <a:xfrm>
            <a:off x="4472842" y="-155461"/>
            <a:ext cx="152400" cy="122115"/>
            <a:chOff x="7983415" y="6582508"/>
            <a:chExt cx="152400" cy="486507"/>
          </a:xfrm>
        </p:grpSpPr>
        <p:cxnSp>
          <p:nvCxnSpPr>
            <p:cNvPr id="255" name="Straight Connector 25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8" name="Straight Connector 267"/>
          <p:cNvCxnSpPr/>
          <p:nvPr userDrawn="1"/>
        </p:nvCxnSpPr>
        <p:spPr>
          <a:xfrm>
            <a:off x="8667987" y="-155461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 userDrawn="1"/>
        </p:nvGrpSpPr>
        <p:grpSpPr>
          <a:xfrm>
            <a:off x="8201858" y="-155461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/>
          <p:cNvGrpSpPr/>
          <p:nvPr userDrawn="1"/>
        </p:nvGrpSpPr>
        <p:grpSpPr>
          <a:xfrm>
            <a:off x="7735731" y="-155461"/>
            <a:ext cx="152400" cy="122115"/>
            <a:chOff x="7983415" y="6582508"/>
            <a:chExt cx="152400" cy="486507"/>
          </a:xfrm>
        </p:grpSpPr>
        <p:cxnSp>
          <p:nvCxnSpPr>
            <p:cNvPr id="273" name="Straight Connector 27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2" name="Group 331"/>
          <p:cNvGrpSpPr/>
          <p:nvPr userDrawn="1"/>
        </p:nvGrpSpPr>
        <p:grpSpPr>
          <a:xfrm>
            <a:off x="4006715" y="5185797"/>
            <a:ext cx="152400" cy="122115"/>
            <a:chOff x="7983415" y="6582508"/>
            <a:chExt cx="152400" cy="486507"/>
          </a:xfrm>
        </p:grpSpPr>
        <p:cxnSp>
          <p:nvCxnSpPr>
            <p:cNvPr id="333" name="Straight Connector 3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 userDrawn="1"/>
        </p:nvGrpSpPr>
        <p:grpSpPr>
          <a:xfrm>
            <a:off x="3540588" y="5185797"/>
            <a:ext cx="152400" cy="122115"/>
            <a:chOff x="7983415" y="6582508"/>
            <a:chExt cx="152400" cy="486507"/>
          </a:xfrm>
        </p:grpSpPr>
        <p:cxnSp>
          <p:nvCxnSpPr>
            <p:cNvPr id="336" name="Straight Connector 33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 userDrawn="1"/>
        </p:nvGrpSpPr>
        <p:grpSpPr>
          <a:xfrm>
            <a:off x="3074461" y="5185797"/>
            <a:ext cx="152400" cy="122115"/>
            <a:chOff x="7983415" y="6582508"/>
            <a:chExt cx="152400" cy="486507"/>
          </a:xfrm>
        </p:grpSpPr>
        <p:cxnSp>
          <p:nvCxnSpPr>
            <p:cNvPr id="339" name="Straight Connector 3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/>
          <p:cNvGrpSpPr/>
          <p:nvPr userDrawn="1"/>
        </p:nvGrpSpPr>
        <p:grpSpPr>
          <a:xfrm>
            <a:off x="2608334" y="5185797"/>
            <a:ext cx="152400" cy="122115"/>
            <a:chOff x="7983415" y="6582508"/>
            <a:chExt cx="152400" cy="486507"/>
          </a:xfrm>
        </p:grpSpPr>
        <p:cxnSp>
          <p:nvCxnSpPr>
            <p:cNvPr id="342" name="Straight Connector 34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343"/>
          <p:cNvGrpSpPr/>
          <p:nvPr userDrawn="1"/>
        </p:nvGrpSpPr>
        <p:grpSpPr>
          <a:xfrm>
            <a:off x="2142207" y="5185797"/>
            <a:ext cx="152400" cy="122115"/>
            <a:chOff x="7983415" y="6582508"/>
            <a:chExt cx="152400" cy="486507"/>
          </a:xfrm>
        </p:grpSpPr>
        <p:cxnSp>
          <p:nvCxnSpPr>
            <p:cNvPr id="345" name="Straight Connector 34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346"/>
          <p:cNvGrpSpPr/>
          <p:nvPr userDrawn="1"/>
        </p:nvGrpSpPr>
        <p:grpSpPr>
          <a:xfrm>
            <a:off x="1676080" y="5185797"/>
            <a:ext cx="152400" cy="122115"/>
            <a:chOff x="7983415" y="6582508"/>
            <a:chExt cx="152400" cy="486507"/>
          </a:xfrm>
        </p:grpSpPr>
        <p:cxnSp>
          <p:nvCxnSpPr>
            <p:cNvPr id="348" name="Straight Connector 34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0" name="Straight Connector 349"/>
          <p:cNvCxnSpPr/>
          <p:nvPr userDrawn="1"/>
        </p:nvCxnSpPr>
        <p:spPr>
          <a:xfrm>
            <a:off x="430099" y="518579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Group 350"/>
          <p:cNvGrpSpPr/>
          <p:nvPr userDrawn="1"/>
        </p:nvGrpSpPr>
        <p:grpSpPr>
          <a:xfrm>
            <a:off x="743826" y="5185797"/>
            <a:ext cx="152400" cy="122115"/>
            <a:chOff x="7983415" y="6582508"/>
            <a:chExt cx="152400" cy="486507"/>
          </a:xfrm>
        </p:grpSpPr>
        <p:cxnSp>
          <p:nvCxnSpPr>
            <p:cNvPr id="352" name="Straight Connector 35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/>
          <p:cNvGrpSpPr/>
          <p:nvPr userDrawn="1"/>
        </p:nvGrpSpPr>
        <p:grpSpPr>
          <a:xfrm>
            <a:off x="1209953" y="5185797"/>
            <a:ext cx="152400" cy="122115"/>
            <a:chOff x="7983415" y="6582508"/>
            <a:chExt cx="152400" cy="486507"/>
          </a:xfrm>
        </p:grpSpPr>
        <p:cxnSp>
          <p:nvCxnSpPr>
            <p:cNvPr id="355" name="Straight Connector 35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/>
          <p:cNvGrpSpPr/>
          <p:nvPr userDrawn="1"/>
        </p:nvGrpSpPr>
        <p:grpSpPr>
          <a:xfrm>
            <a:off x="7269604" y="5185797"/>
            <a:ext cx="152400" cy="122115"/>
            <a:chOff x="7983415" y="6582508"/>
            <a:chExt cx="152400" cy="486507"/>
          </a:xfrm>
        </p:grpSpPr>
        <p:cxnSp>
          <p:nvCxnSpPr>
            <p:cNvPr id="358" name="Straight Connector 3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/>
          <p:cNvGrpSpPr/>
          <p:nvPr userDrawn="1"/>
        </p:nvGrpSpPr>
        <p:grpSpPr>
          <a:xfrm>
            <a:off x="6803477" y="5185797"/>
            <a:ext cx="152400" cy="122115"/>
            <a:chOff x="7983415" y="6582508"/>
            <a:chExt cx="152400" cy="486507"/>
          </a:xfrm>
        </p:grpSpPr>
        <p:cxnSp>
          <p:nvCxnSpPr>
            <p:cNvPr id="361" name="Straight Connector 36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/>
          <p:cNvGrpSpPr/>
          <p:nvPr userDrawn="1"/>
        </p:nvGrpSpPr>
        <p:grpSpPr>
          <a:xfrm>
            <a:off x="6337350" y="5185797"/>
            <a:ext cx="152400" cy="122115"/>
            <a:chOff x="7983415" y="6582508"/>
            <a:chExt cx="152400" cy="486507"/>
          </a:xfrm>
        </p:grpSpPr>
        <p:cxnSp>
          <p:nvCxnSpPr>
            <p:cNvPr id="364" name="Straight Connector 3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Group 365"/>
          <p:cNvGrpSpPr/>
          <p:nvPr userDrawn="1"/>
        </p:nvGrpSpPr>
        <p:grpSpPr>
          <a:xfrm>
            <a:off x="5871223" y="5185797"/>
            <a:ext cx="152400" cy="122115"/>
            <a:chOff x="7983415" y="6582508"/>
            <a:chExt cx="152400" cy="486507"/>
          </a:xfrm>
        </p:grpSpPr>
        <p:cxnSp>
          <p:nvCxnSpPr>
            <p:cNvPr id="367" name="Straight Connector 36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Group 368"/>
          <p:cNvGrpSpPr/>
          <p:nvPr userDrawn="1"/>
        </p:nvGrpSpPr>
        <p:grpSpPr>
          <a:xfrm>
            <a:off x="5405096" y="5185797"/>
            <a:ext cx="152400" cy="122115"/>
            <a:chOff x="7983415" y="6582508"/>
            <a:chExt cx="152400" cy="486507"/>
          </a:xfrm>
        </p:grpSpPr>
        <p:cxnSp>
          <p:nvCxnSpPr>
            <p:cNvPr id="370" name="Straight Connector 3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71"/>
          <p:cNvGrpSpPr/>
          <p:nvPr userDrawn="1"/>
        </p:nvGrpSpPr>
        <p:grpSpPr>
          <a:xfrm>
            <a:off x="4938969" y="5185797"/>
            <a:ext cx="152400" cy="122115"/>
            <a:chOff x="7983415" y="6582508"/>
            <a:chExt cx="152400" cy="486507"/>
          </a:xfrm>
        </p:grpSpPr>
        <p:cxnSp>
          <p:nvCxnSpPr>
            <p:cNvPr id="373" name="Straight Connector 37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/>
          <p:cNvGrpSpPr/>
          <p:nvPr userDrawn="1"/>
        </p:nvGrpSpPr>
        <p:grpSpPr>
          <a:xfrm>
            <a:off x="4472842" y="5185797"/>
            <a:ext cx="152400" cy="122115"/>
            <a:chOff x="7983415" y="6582508"/>
            <a:chExt cx="152400" cy="486507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Straight Connector 377"/>
          <p:cNvCxnSpPr/>
          <p:nvPr userDrawn="1"/>
        </p:nvCxnSpPr>
        <p:spPr>
          <a:xfrm>
            <a:off x="8667987" y="518579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/>
          <p:cNvGrpSpPr/>
          <p:nvPr userDrawn="1"/>
        </p:nvGrpSpPr>
        <p:grpSpPr>
          <a:xfrm>
            <a:off x="8201858" y="5185797"/>
            <a:ext cx="152400" cy="122115"/>
            <a:chOff x="7983415" y="6582508"/>
            <a:chExt cx="152400" cy="486507"/>
          </a:xfrm>
        </p:grpSpPr>
        <p:cxnSp>
          <p:nvCxnSpPr>
            <p:cNvPr id="380" name="Straight Connector 37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 userDrawn="1"/>
        </p:nvGrpSpPr>
        <p:grpSpPr>
          <a:xfrm>
            <a:off x="7735731" y="5185797"/>
            <a:ext cx="152400" cy="122115"/>
            <a:chOff x="7983415" y="6582508"/>
            <a:chExt cx="152400" cy="486507"/>
          </a:xfrm>
        </p:grpSpPr>
        <p:cxnSp>
          <p:nvCxnSpPr>
            <p:cNvPr id="383" name="Straight Connector 38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Group 409"/>
          <p:cNvGrpSpPr/>
          <p:nvPr userDrawn="1"/>
        </p:nvGrpSpPr>
        <p:grpSpPr>
          <a:xfrm rot="5400000">
            <a:off x="-174784" y="4555298"/>
            <a:ext cx="152400" cy="122115"/>
            <a:chOff x="7983415" y="6582508"/>
            <a:chExt cx="152400" cy="486507"/>
          </a:xfrm>
        </p:grpSpPr>
        <p:cxnSp>
          <p:nvCxnSpPr>
            <p:cNvPr id="411" name="Straight Connector 41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Group 412"/>
          <p:cNvGrpSpPr/>
          <p:nvPr userDrawn="1"/>
        </p:nvGrpSpPr>
        <p:grpSpPr>
          <a:xfrm rot="5400000">
            <a:off x="-174784" y="4085124"/>
            <a:ext cx="152400" cy="122115"/>
            <a:chOff x="7983415" y="6582508"/>
            <a:chExt cx="152400" cy="486507"/>
          </a:xfrm>
        </p:grpSpPr>
        <p:cxnSp>
          <p:nvCxnSpPr>
            <p:cNvPr id="414" name="Straight Connector 41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Group 415"/>
          <p:cNvGrpSpPr/>
          <p:nvPr userDrawn="1"/>
        </p:nvGrpSpPr>
        <p:grpSpPr>
          <a:xfrm rot="5400000">
            <a:off x="-174784" y="3614950"/>
            <a:ext cx="152400" cy="122115"/>
            <a:chOff x="7983415" y="6582508"/>
            <a:chExt cx="152400" cy="486507"/>
          </a:xfrm>
        </p:grpSpPr>
        <p:cxnSp>
          <p:nvCxnSpPr>
            <p:cNvPr id="417" name="Straight Connector 41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/>
          <p:cNvGrpSpPr/>
          <p:nvPr userDrawn="1"/>
        </p:nvGrpSpPr>
        <p:grpSpPr>
          <a:xfrm rot="5400000">
            <a:off x="-174784" y="3144776"/>
            <a:ext cx="152400" cy="122115"/>
            <a:chOff x="7983415" y="6582508"/>
            <a:chExt cx="152400" cy="486507"/>
          </a:xfrm>
        </p:grpSpPr>
        <p:cxnSp>
          <p:nvCxnSpPr>
            <p:cNvPr id="420" name="Straight Connector 41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/>
          <p:cNvGrpSpPr/>
          <p:nvPr userDrawn="1"/>
        </p:nvGrpSpPr>
        <p:grpSpPr>
          <a:xfrm rot="5400000">
            <a:off x="-174784" y="2674602"/>
            <a:ext cx="152400" cy="122115"/>
            <a:chOff x="7983415" y="6582508"/>
            <a:chExt cx="152400" cy="486507"/>
          </a:xfrm>
        </p:grpSpPr>
        <p:cxnSp>
          <p:nvCxnSpPr>
            <p:cNvPr id="423" name="Straight Connector 4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5" name="Group 424"/>
          <p:cNvGrpSpPr/>
          <p:nvPr userDrawn="1"/>
        </p:nvGrpSpPr>
        <p:grpSpPr>
          <a:xfrm rot="5400000">
            <a:off x="-174784" y="2204428"/>
            <a:ext cx="152400" cy="122115"/>
            <a:chOff x="7983415" y="6582508"/>
            <a:chExt cx="152400" cy="486507"/>
          </a:xfrm>
        </p:grpSpPr>
        <p:cxnSp>
          <p:nvCxnSpPr>
            <p:cNvPr id="426" name="Straight Connector 42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Group 427"/>
          <p:cNvGrpSpPr/>
          <p:nvPr userDrawn="1"/>
        </p:nvGrpSpPr>
        <p:grpSpPr>
          <a:xfrm rot="5400000">
            <a:off x="-174784" y="1734254"/>
            <a:ext cx="152400" cy="122115"/>
            <a:chOff x="7983415" y="6582508"/>
            <a:chExt cx="152400" cy="486507"/>
          </a:xfrm>
        </p:grpSpPr>
        <p:cxnSp>
          <p:nvCxnSpPr>
            <p:cNvPr id="429" name="Straight Connector 4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Straight Connector 463"/>
          <p:cNvCxnSpPr/>
          <p:nvPr userDrawn="1"/>
        </p:nvCxnSpPr>
        <p:spPr>
          <a:xfrm>
            <a:off x="9144000" y="4874986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 userDrawn="1"/>
        </p:nvCxnSpPr>
        <p:spPr>
          <a:xfrm>
            <a:off x="9144000" y="241074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 userDrawn="1"/>
        </p:nvCxnSpPr>
        <p:spPr>
          <a:xfrm>
            <a:off x="-187326" y="4871811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 userDrawn="1"/>
        </p:nvCxnSpPr>
        <p:spPr>
          <a:xfrm>
            <a:off x="-184150" y="241074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 userDrawn="1"/>
        </p:nvCxnSpPr>
        <p:spPr>
          <a:xfrm>
            <a:off x="8886825" y="-194346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 userDrawn="1"/>
        </p:nvCxnSpPr>
        <p:spPr>
          <a:xfrm>
            <a:off x="8887619" y="5131369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5F83E5F-1584-418E-AB32-686B252559C4}"/>
              </a:ext>
            </a:extLst>
          </p:cNvPr>
          <p:cNvGrpSpPr/>
          <p:nvPr userDrawn="1"/>
        </p:nvGrpSpPr>
        <p:grpSpPr>
          <a:xfrm rot="5400000">
            <a:off x="-174785" y="483497"/>
            <a:ext cx="152400" cy="122115"/>
            <a:chOff x="7983415" y="6582508"/>
            <a:chExt cx="152400" cy="486507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7B97FE4-6907-4D19-80E2-B08795F8E268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57A6D41-0871-4DCF-AB73-960B92AC3FB4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52D6863-EDD4-4B25-AC64-D536AEC5F7D3}"/>
              </a:ext>
            </a:extLst>
          </p:cNvPr>
          <p:cNvGrpSpPr/>
          <p:nvPr userDrawn="1"/>
        </p:nvGrpSpPr>
        <p:grpSpPr>
          <a:xfrm rot="5400000">
            <a:off x="-174785" y="142384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43FA92A-8FD9-4BAD-B44B-7432A014D55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A3D7BA3-06F2-441F-A966-E0C0FE008D44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3A3299-C348-4767-B606-C5FA8A936C27}"/>
              </a:ext>
            </a:extLst>
          </p:cNvPr>
          <p:cNvGrpSpPr/>
          <p:nvPr userDrawn="1"/>
        </p:nvGrpSpPr>
        <p:grpSpPr>
          <a:xfrm rot="5400000">
            <a:off x="-174785" y="953671"/>
            <a:ext cx="152400" cy="122115"/>
            <a:chOff x="7983415" y="6582508"/>
            <a:chExt cx="152400" cy="486507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2100A1E-28D5-443B-A19E-2310B6C2174C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98A4DB2-1491-46C6-827C-8B62FD030E02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E2B4BD0-6636-4728-8B3D-ADEC99C16D31}"/>
              </a:ext>
            </a:extLst>
          </p:cNvPr>
          <p:cNvGrpSpPr/>
          <p:nvPr userDrawn="1"/>
        </p:nvGrpSpPr>
        <p:grpSpPr>
          <a:xfrm rot="5400000">
            <a:off x="9136485" y="4555299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AB60D28-117E-409C-A136-1DBF60BA90C7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641FD56-909C-4A84-89E3-D29C477936DB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3E6A41A-8978-4303-93F3-613B03ED32B4}"/>
              </a:ext>
            </a:extLst>
          </p:cNvPr>
          <p:cNvGrpSpPr/>
          <p:nvPr userDrawn="1"/>
        </p:nvGrpSpPr>
        <p:grpSpPr>
          <a:xfrm rot="5400000">
            <a:off x="9136485" y="4085125"/>
            <a:ext cx="152400" cy="122115"/>
            <a:chOff x="7983415" y="6582508"/>
            <a:chExt cx="152400" cy="486507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CA738CC-4591-4E58-A82B-FC45FA8357A1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6AF7FC9-16F9-4DE9-91C2-1EF8443DC4AF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20BBA68-6EF9-47E3-9A06-67C2E90755B7}"/>
              </a:ext>
            </a:extLst>
          </p:cNvPr>
          <p:cNvGrpSpPr/>
          <p:nvPr userDrawn="1"/>
        </p:nvGrpSpPr>
        <p:grpSpPr>
          <a:xfrm rot="5400000">
            <a:off x="9136485" y="3614951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C5CA2BF-F4F8-4264-8B0C-0FADD8246FF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8B65DC1-6F9B-4CC5-A0E2-A7CE9C06DDC8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22819C52-F4FF-4650-A6C1-2AA769CD85C0}"/>
              </a:ext>
            </a:extLst>
          </p:cNvPr>
          <p:cNvGrpSpPr/>
          <p:nvPr userDrawn="1"/>
        </p:nvGrpSpPr>
        <p:grpSpPr>
          <a:xfrm rot="5400000">
            <a:off x="9136485" y="3144777"/>
            <a:ext cx="152400" cy="122115"/>
            <a:chOff x="7983415" y="6582508"/>
            <a:chExt cx="152400" cy="486507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8BFE1A2-E3DE-4CFE-AD19-CE62C8E7CE72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EA06674-129F-47B9-8D9E-A95FAC5BE7BC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EFEB541-DF06-4A78-AD8F-7E7036227BBC}"/>
              </a:ext>
            </a:extLst>
          </p:cNvPr>
          <p:cNvGrpSpPr/>
          <p:nvPr userDrawn="1"/>
        </p:nvGrpSpPr>
        <p:grpSpPr>
          <a:xfrm rot="5400000">
            <a:off x="9136485" y="2674603"/>
            <a:ext cx="152400" cy="122115"/>
            <a:chOff x="7983415" y="6582508"/>
            <a:chExt cx="152400" cy="486507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FF4647B-0EA6-4DA6-ACF8-D7A297A03A3D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5DADA63-7EAC-4ADE-A102-354C00940745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A476E04-B54A-425D-8F2C-0BDB5D9F7F14}"/>
              </a:ext>
            </a:extLst>
          </p:cNvPr>
          <p:cNvGrpSpPr/>
          <p:nvPr userDrawn="1"/>
        </p:nvGrpSpPr>
        <p:grpSpPr>
          <a:xfrm rot="5400000">
            <a:off x="9136485" y="2204429"/>
            <a:ext cx="152400" cy="122115"/>
            <a:chOff x="7983415" y="6582508"/>
            <a:chExt cx="152400" cy="486507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167C050-C59D-45D6-AFCB-F337EA4A15E8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84EE3FF-1DC0-4EE9-A3B5-F3264D8E5674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1B0E357-729C-435E-B819-F50FF8C46F58}"/>
              </a:ext>
            </a:extLst>
          </p:cNvPr>
          <p:cNvGrpSpPr/>
          <p:nvPr userDrawn="1"/>
        </p:nvGrpSpPr>
        <p:grpSpPr>
          <a:xfrm rot="5400000">
            <a:off x="9136485" y="1734255"/>
            <a:ext cx="152400" cy="122115"/>
            <a:chOff x="7983415" y="6582508"/>
            <a:chExt cx="152400" cy="486507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8929BEA-8529-48BC-B27A-6E5314E2061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0CE15E-70BF-48E0-A2C9-4E55ABA16A79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2188881-662D-45BA-BEB2-9498CBC24C3F}"/>
              </a:ext>
            </a:extLst>
          </p:cNvPr>
          <p:cNvGrpSpPr/>
          <p:nvPr userDrawn="1"/>
        </p:nvGrpSpPr>
        <p:grpSpPr>
          <a:xfrm rot="5400000">
            <a:off x="9136485" y="483498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22BF96C-1E11-4233-88D5-FB831C9DDDF1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2304F9B-CADD-4E53-BC52-E1178D09F694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C9C9F40-BA73-4F0F-84AE-96B9F7AE2EA9}"/>
              </a:ext>
            </a:extLst>
          </p:cNvPr>
          <p:cNvGrpSpPr/>
          <p:nvPr userDrawn="1"/>
        </p:nvGrpSpPr>
        <p:grpSpPr>
          <a:xfrm rot="5400000">
            <a:off x="9136485" y="1423846"/>
            <a:ext cx="152400" cy="122115"/>
            <a:chOff x="7983415" y="6582508"/>
            <a:chExt cx="152400" cy="486507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20A52A5-77EB-4BC6-95CB-53DE3C0C3D3A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879CAFE-BA43-469C-868A-62BDBCF1A8D9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EE846E6-43A5-4D07-B942-428F70C264D2}"/>
              </a:ext>
            </a:extLst>
          </p:cNvPr>
          <p:cNvGrpSpPr/>
          <p:nvPr userDrawn="1"/>
        </p:nvGrpSpPr>
        <p:grpSpPr>
          <a:xfrm rot="5400000">
            <a:off x="9136485" y="953672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1FE6C1D-8F02-4451-9FAC-6B83F9796C1D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73D3BD2C-5025-40B4-BBD1-9C734CBD9061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hf hdr="0"/>
  <p:txStyles>
    <p:titleStyle>
      <a:lvl1pPr marL="0" algn="l" defTabSz="457200" rtl="0" eaLnBrk="1" latinLnBrk="0" hangingPunct="1">
        <a:lnSpc>
          <a:spcPct val="98000"/>
        </a:lnSpc>
        <a:spcBef>
          <a:spcPct val="0"/>
        </a:spcBef>
        <a:buNone/>
        <a:tabLst>
          <a:tab pos="457200" algn="l"/>
        </a:tabLst>
        <a:defRPr lang="en-US" sz="2600" b="1" u="sng" kern="1200" dirty="0">
          <a:solidFill>
            <a:schemeClr val="tx2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ts val="600"/>
        </a:spcBef>
        <a:buClr>
          <a:srgbClr val="00B0F0"/>
        </a:buClr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2pPr>
      <a:lvl3pPr marL="10858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1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050" b="0" i="0" u="none" strike="noStrike" kern="1200" cap="none" spc="0" normalizeH="0" baseline="0" noProof="0" dirty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2"/>
          <p:cNvSpPr/>
          <p:nvPr/>
        </p:nvSpPr>
        <p:spPr>
          <a:xfrm>
            <a:off x="0" y="883685"/>
            <a:ext cx="3365351" cy="4259815"/>
          </a:xfrm>
          <a:custGeom>
            <a:avLst/>
            <a:gdLst>
              <a:gd name="connsiteX0" fmla="*/ 0 w 3459480"/>
              <a:gd name="connsiteY0" fmla="*/ 0 h 3558540"/>
              <a:gd name="connsiteX1" fmla="*/ 2722161 w 3459480"/>
              <a:gd name="connsiteY1" fmla="*/ 0 h 3558540"/>
              <a:gd name="connsiteX2" fmla="*/ 3459480 w 3459480"/>
              <a:gd name="connsiteY2" fmla="*/ 1779270 h 3558540"/>
              <a:gd name="connsiteX3" fmla="*/ 2722161 w 3459480"/>
              <a:gd name="connsiteY3" fmla="*/ 3558540 h 3558540"/>
              <a:gd name="connsiteX4" fmla="*/ 0 w 3459480"/>
              <a:gd name="connsiteY4" fmla="*/ 3558540 h 3558540"/>
              <a:gd name="connsiteX5" fmla="*/ 0 w 3459480"/>
              <a:gd name="connsiteY5" fmla="*/ 0 h 3558540"/>
              <a:gd name="connsiteX0" fmla="*/ 0 w 3459480"/>
              <a:gd name="connsiteY0" fmla="*/ 0 h 4396740"/>
              <a:gd name="connsiteX1" fmla="*/ 2722161 w 3459480"/>
              <a:gd name="connsiteY1" fmla="*/ 0 h 4396740"/>
              <a:gd name="connsiteX2" fmla="*/ 3459480 w 3459480"/>
              <a:gd name="connsiteY2" fmla="*/ 1779270 h 4396740"/>
              <a:gd name="connsiteX3" fmla="*/ 2722161 w 3459480"/>
              <a:gd name="connsiteY3" fmla="*/ 3558540 h 4396740"/>
              <a:gd name="connsiteX4" fmla="*/ 0 w 3459480"/>
              <a:gd name="connsiteY4" fmla="*/ 4396740 h 4396740"/>
              <a:gd name="connsiteX5" fmla="*/ 0 w 3459480"/>
              <a:gd name="connsiteY5" fmla="*/ 0 h 4396740"/>
              <a:gd name="connsiteX0" fmla="*/ 0 w 3459480"/>
              <a:gd name="connsiteY0" fmla="*/ 0 h 4396740"/>
              <a:gd name="connsiteX1" fmla="*/ 2722161 w 3459480"/>
              <a:gd name="connsiteY1" fmla="*/ 0 h 4396740"/>
              <a:gd name="connsiteX2" fmla="*/ 3459480 w 3459480"/>
              <a:gd name="connsiteY2" fmla="*/ 1779270 h 4396740"/>
              <a:gd name="connsiteX3" fmla="*/ 2330275 w 3459480"/>
              <a:gd name="connsiteY3" fmla="*/ 4388031 h 4396740"/>
              <a:gd name="connsiteX4" fmla="*/ 0 w 3459480"/>
              <a:gd name="connsiteY4" fmla="*/ 4396740 h 4396740"/>
              <a:gd name="connsiteX5" fmla="*/ 0 w 3459480"/>
              <a:gd name="connsiteY5" fmla="*/ 0 h 4396740"/>
              <a:gd name="connsiteX0" fmla="*/ 0 w 3459480"/>
              <a:gd name="connsiteY0" fmla="*/ 0 h 4396740"/>
              <a:gd name="connsiteX1" fmla="*/ 2722161 w 3459480"/>
              <a:gd name="connsiteY1" fmla="*/ 0 h 4396740"/>
              <a:gd name="connsiteX2" fmla="*/ 3459480 w 3459480"/>
              <a:gd name="connsiteY2" fmla="*/ 1779270 h 4396740"/>
              <a:gd name="connsiteX3" fmla="*/ 2327100 w 3459480"/>
              <a:gd name="connsiteY3" fmla="*/ 4388031 h 4396740"/>
              <a:gd name="connsiteX4" fmla="*/ 0 w 3459480"/>
              <a:gd name="connsiteY4" fmla="*/ 4396740 h 4396740"/>
              <a:gd name="connsiteX5" fmla="*/ 0 w 3459480"/>
              <a:gd name="connsiteY5" fmla="*/ 0 h 4396740"/>
              <a:gd name="connsiteX0" fmla="*/ 0 w 3459480"/>
              <a:gd name="connsiteY0" fmla="*/ 0 h 4390390"/>
              <a:gd name="connsiteX1" fmla="*/ 2722161 w 3459480"/>
              <a:gd name="connsiteY1" fmla="*/ 0 h 4390390"/>
              <a:gd name="connsiteX2" fmla="*/ 3459480 w 3459480"/>
              <a:gd name="connsiteY2" fmla="*/ 1779270 h 4390390"/>
              <a:gd name="connsiteX3" fmla="*/ 2327100 w 3459480"/>
              <a:gd name="connsiteY3" fmla="*/ 4388031 h 4390390"/>
              <a:gd name="connsiteX4" fmla="*/ 0 w 3459480"/>
              <a:gd name="connsiteY4" fmla="*/ 4390390 h 4390390"/>
              <a:gd name="connsiteX5" fmla="*/ 0 w 3459480"/>
              <a:gd name="connsiteY5" fmla="*/ 0 h 4390390"/>
              <a:gd name="connsiteX0" fmla="*/ 0 w 3459480"/>
              <a:gd name="connsiteY0" fmla="*/ 0 h 4388031"/>
              <a:gd name="connsiteX1" fmla="*/ 2722161 w 3459480"/>
              <a:gd name="connsiteY1" fmla="*/ 0 h 4388031"/>
              <a:gd name="connsiteX2" fmla="*/ 3459480 w 3459480"/>
              <a:gd name="connsiteY2" fmla="*/ 1779270 h 4388031"/>
              <a:gd name="connsiteX3" fmla="*/ 2327100 w 3459480"/>
              <a:gd name="connsiteY3" fmla="*/ 4388031 h 4388031"/>
              <a:gd name="connsiteX4" fmla="*/ 0 w 3459480"/>
              <a:gd name="connsiteY4" fmla="*/ 4387215 h 4388031"/>
              <a:gd name="connsiteX5" fmla="*/ 0 w 3459480"/>
              <a:gd name="connsiteY5" fmla="*/ 0 h 4388031"/>
              <a:gd name="connsiteX0" fmla="*/ 2382 w 3461862"/>
              <a:gd name="connsiteY0" fmla="*/ 0 h 4388031"/>
              <a:gd name="connsiteX1" fmla="*/ 2724543 w 3461862"/>
              <a:gd name="connsiteY1" fmla="*/ 0 h 4388031"/>
              <a:gd name="connsiteX2" fmla="*/ 3461862 w 3461862"/>
              <a:gd name="connsiteY2" fmla="*/ 1779270 h 4388031"/>
              <a:gd name="connsiteX3" fmla="*/ 2329482 w 3461862"/>
              <a:gd name="connsiteY3" fmla="*/ 4388031 h 4388031"/>
              <a:gd name="connsiteX4" fmla="*/ 0 w 3461862"/>
              <a:gd name="connsiteY4" fmla="*/ 4380066 h 4388031"/>
              <a:gd name="connsiteX5" fmla="*/ 2382 w 3461862"/>
              <a:gd name="connsiteY5" fmla="*/ 0 h 4388031"/>
              <a:gd name="connsiteX0" fmla="*/ 2382 w 3461862"/>
              <a:gd name="connsiteY0" fmla="*/ 0 h 4388031"/>
              <a:gd name="connsiteX1" fmla="*/ 2724543 w 3461862"/>
              <a:gd name="connsiteY1" fmla="*/ 0 h 4388031"/>
              <a:gd name="connsiteX2" fmla="*/ 3461862 w 3461862"/>
              <a:gd name="connsiteY2" fmla="*/ 1779270 h 4388031"/>
              <a:gd name="connsiteX3" fmla="*/ 2329482 w 3461862"/>
              <a:gd name="connsiteY3" fmla="*/ 4388031 h 4388031"/>
              <a:gd name="connsiteX4" fmla="*/ 0 w 3461862"/>
              <a:gd name="connsiteY4" fmla="*/ 4384832 h 4388031"/>
              <a:gd name="connsiteX5" fmla="*/ 2382 w 3461862"/>
              <a:gd name="connsiteY5" fmla="*/ 0 h 4388031"/>
              <a:gd name="connsiteX0" fmla="*/ 2382 w 3461862"/>
              <a:gd name="connsiteY0" fmla="*/ 0 h 4385647"/>
              <a:gd name="connsiteX1" fmla="*/ 2724543 w 3461862"/>
              <a:gd name="connsiteY1" fmla="*/ 0 h 4385647"/>
              <a:gd name="connsiteX2" fmla="*/ 3461862 w 3461862"/>
              <a:gd name="connsiteY2" fmla="*/ 1779270 h 4385647"/>
              <a:gd name="connsiteX3" fmla="*/ 2329482 w 3461862"/>
              <a:gd name="connsiteY3" fmla="*/ 4385647 h 4385647"/>
              <a:gd name="connsiteX4" fmla="*/ 0 w 3461862"/>
              <a:gd name="connsiteY4" fmla="*/ 4384832 h 4385647"/>
              <a:gd name="connsiteX5" fmla="*/ 2382 w 3461862"/>
              <a:gd name="connsiteY5" fmla="*/ 0 h 438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1862" h="4385647">
                <a:moveTo>
                  <a:pt x="2382" y="0"/>
                </a:moveTo>
                <a:lnTo>
                  <a:pt x="2724543" y="0"/>
                </a:lnTo>
                <a:lnTo>
                  <a:pt x="3461862" y="1779270"/>
                </a:lnTo>
                <a:lnTo>
                  <a:pt x="2329482" y="4385647"/>
                </a:lnTo>
                <a:lnTo>
                  <a:pt x="0" y="4384832"/>
                </a:lnTo>
                <a:lnTo>
                  <a:pt x="2382" y="0"/>
                </a:lnTo>
                <a:close/>
              </a:path>
            </a:pathLst>
          </a:custGeom>
          <a:blipFill dpi="0"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8"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6989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59426dbe4439330ee44a4063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Wipro 2017 PPT Theme">
  <a:themeElements>
    <a:clrScheme name="Wipro Template 2014">
      <a:dk1>
        <a:srgbClr val="000000"/>
      </a:dk1>
      <a:lt1>
        <a:srgbClr val="FFFFFF"/>
      </a:lt1>
      <a:dk2>
        <a:srgbClr val="0E3570"/>
      </a:dk2>
      <a:lt2>
        <a:srgbClr val="F2F2F2"/>
      </a:lt2>
      <a:accent1>
        <a:srgbClr val="0E3570"/>
      </a:accent1>
      <a:accent2>
        <a:srgbClr val="646363"/>
      </a:accent2>
      <a:accent3>
        <a:srgbClr val="6DC24B"/>
      </a:accent3>
      <a:accent4>
        <a:srgbClr val="FFDA29"/>
      </a:accent4>
      <a:accent5>
        <a:srgbClr val="EF3341"/>
      </a:accent5>
      <a:accent6>
        <a:srgbClr val="00A2E0"/>
      </a:accent6>
      <a:hlink>
        <a:srgbClr val="646363"/>
      </a:hlink>
      <a:folHlink>
        <a:srgbClr val="646363"/>
      </a:folHlink>
    </a:clrScheme>
    <a:fontScheme name="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6350">
          <a:solidFill>
            <a:schemeClr val="accent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2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ptx" id="{5C5D5A0E-3112-4AC5-A96F-8949CA43C739}" vid="{8D42C87D-71DC-4989-A6EF-B34D40F243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Office PowerPoint</Application>
  <PresentationFormat>Diavetítés a képernyőre (16:9 oldalarány)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4" baseType="lpstr">
      <vt:lpstr>Arial</vt:lpstr>
      <vt:lpstr>Calibri</vt:lpstr>
      <vt:lpstr>Wipro 2017 PPT Theme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2022-01-18T14:59:05Z</dcterms:created>
  <dcterms:modified xsi:type="dcterms:W3CDTF">2022-01-18T15:12:07Z</dcterms:modified>
  <cp:contentStatus/>
</cp:coreProperties>
</file>