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" name="" descr="We Can Do It!"/>
          <p:cNvPicPr/>
          <p:nvPr/>
        </p:nvPicPr>
        <p:blipFill>
          <a:blip r:embed="rId1"/>
          <a:stretch/>
        </p:blipFill>
        <p:spPr>
          <a:xfrm>
            <a:off x="3520800" y="990360"/>
            <a:ext cx="3034080" cy="369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LibreOffice/5.4.7.2$Linux_X86_64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2019-01-31T13:46:07Z</dcterms:created>
  <dc:creator/>
  <dc:description/>
  <dc:language>en-US</dc:language>
  <cp:lastModifiedBy/>
  <dcterms:modified xsi:type="dcterms:W3CDTF">2019-02-04T15:20:33Z</dcterms:modified>
  <cp:revision>6</cp:revision>
  <dc:subject/>
  <dc:title/>
</cp:coreProperties>
</file>