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DC4-06A4-4435-8ED0-FADAB543EE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C690-392D-4DDA-B08D-EE15DD16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8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DC4-06A4-4435-8ED0-FADAB543EE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C690-392D-4DDA-B08D-EE15DD16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DC4-06A4-4435-8ED0-FADAB543EE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C690-392D-4DDA-B08D-EE15DD16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DC4-06A4-4435-8ED0-FADAB543EE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C690-392D-4DDA-B08D-EE15DD16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DC4-06A4-4435-8ED0-FADAB543EE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C690-392D-4DDA-B08D-EE15DD16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DC4-06A4-4435-8ED0-FADAB543EE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C690-392D-4DDA-B08D-EE15DD16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0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DC4-06A4-4435-8ED0-FADAB543EE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C690-392D-4DDA-B08D-EE15DD16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4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DC4-06A4-4435-8ED0-FADAB543EE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C690-392D-4DDA-B08D-EE15DD16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DC4-06A4-4435-8ED0-FADAB543EE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C690-392D-4DDA-B08D-EE15DD16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DC4-06A4-4435-8ED0-FADAB543EE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C690-392D-4DDA-B08D-EE15DD16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DC4-06A4-4435-8ED0-FADAB543EE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C690-392D-4DDA-B08D-EE15DD16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9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2DC4-06A4-4435-8ED0-FADAB543EEE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C690-392D-4DDA-B08D-EE15DD16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1033" y="2714802"/>
            <a:ext cx="4438835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Textbox rotated 90 degrees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1531" y="1345876"/>
            <a:ext cx="2059619" cy="3231472"/>
          </a:xfrm>
          <a:prstGeom prst="rect">
            <a:avLst/>
          </a:prstGeom>
          <a:scene3d>
            <a:camera prst="orthographicFront">
              <a:rot lat="0" lon="0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Box with an incline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4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2022-01-04T09:37:54Z</dcterms:created>
  <dcterms:modified xsi:type="dcterms:W3CDTF">2022-01-04T09:40:27Z</dcterms:modified>
</cp:coreProperties>
</file>