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-7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Bars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5D96EE7-AA95-495D-B7D0-8250820C1B0A}" type="VALUE">
                      <a:rPr lang="en-US" sz="1800" b="1" smtClean="0">
                        <a:solidFill>
                          <a:srgbClr val="C00000"/>
                        </a:solidFill>
                      </a:rPr>
                      <a:pPr/>
                      <a:t>[WARTOŚĆ]</a:t>
                    </a:fld>
                    <a:r>
                      <a:rPr lang="en-US" sz="1800" b="1" dirty="0">
                        <a:solidFill>
                          <a:srgbClr val="C00000"/>
                        </a:solidFill>
                      </a:rPr>
                      <a:t> </a:t>
                    </a:r>
                    <a:fld id="{8CFA1C4A-742E-4137-8A13-959614A839ED}" type="SERIESNAME">
                      <a:rPr lang="en-US" sz="1800" b="1" smtClean="0">
                        <a:solidFill>
                          <a:srgbClr val="C00000"/>
                        </a:solidFill>
                      </a:rPr>
                      <a:pPr/>
                      <a:t>[NAZWA SERII]</a:t>
                    </a:fld>
                    <a:endParaRPr lang="en-US" sz="1800" b="1" dirty="0">
                      <a:solidFill>
                        <a:srgbClr val="C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226-4F6B-9695-40E8D32E2C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6-4F6B-9695-40E8D32E2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8673727"/>
        <c:axId val="275519215"/>
      </c:barChart>
      <c:lineChart>
        <c:grouping val="standard"/>
        <c:varyColors val="0"/>
        <c:ser>
          <c:idx val="1"/>
          <c:order val="1"/>
          <c:tx>
            <c:strRef>
              <c:f>Arkusz1!$C$1</c:f>
              <c:strCache>
                <c:ptCount val="1"/>
                <c:pt idx="0">
                  <c:v>Line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25E-2"/>
                  <c:y val="-3.9843747548982067E-2"/>
                </c:manualLayout>
              </c:layout>
              <c:tx>
                <c:rich>
                  <a:bodyPr/>
                  <a:lstStyle/>
                  <a:p>
                    <a:fld id="{34A09E1D-D54B-4D80-BD1B-28EFF140C07E}" type="VALUE">
                      <a:rPr lang="en-US" sz="1800" b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pPr/>
                      <a:t>[WARTOŚĆ]</a:t>
                    </a:fld>
                    <a:r>
                      <a:rPr lang="en-US" sz="18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 </a:t>
                    </a:r>
                    <a:fld id="{BCEABAFE-BDF7-4A1D-81D2-D188E25DA1D2}" type="SERIESNAME">
                      <a:rPr lang="en-US" sz="1800" b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pPr/>
                      <a:t>[NAZWA SERII]</a:t>
                    </a:fld>
                    <a:endParaRPr lang="en-US" sz="18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226-4F6B-9695-40E8D32E2C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26-4F6B-9695-40E8D32E2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673727"/>
        <c:axId val="275519215"/>
      </c:lineChart>
      <c:catAx>
        <c:axId val="35867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75519215"/>
        <c:crosses val="autoZero"/>
        <c:auto val="1"/>
        <c:lblAlgn val="ctr"/>
        <c:lblOffset val="100"/>
        <c:noMultiLvlLbl val="0"/>
      </c:catAx>
      <c:valAx>
        <c:axId val="27551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5867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346B5-0FD5-43F9-A453-780FB69CB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4CA186E-DB1A-4F4D-8387-3CBC9AF6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7E1EA2-4562-4B86-A509-57E8AEE9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855C19-AE14-4CDA-970F-62F597DE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F8B2F6-5591-4EFA-AAAA-7D7CC479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9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489A8-6615-425C-8695-CCDABC47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E70B82E-33EB-4D2C-9DA1-384B4AEF7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87A6A9-2FBC-404E-9FB7-139C2232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DAE299-7C04-40BA-9E6F-C587AEA5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9F57D6-E2CC-45D1-B4F8-D036E228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16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5BC8034-1838-40DA-AF0A-EC899CD7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9423EEE-31DF-4F7F-8133-D7C109611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5ADEA0-10F8-4923-86A8-0DBB2810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E7181D-A6B8-4CAB-BB92-C156DE7C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A5EF94-E2AC-43C8-957F-4D4F85AE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C21192-77D1-42A3-AA19-2B84DF2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A2384E-6A4A-420B-9224-D6C49E61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172A13-BA56-4119-B340-D002E72B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8DE7BA-B28C-4EBD-9DCF-537152D1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62B922-4439-4628-A996-4FDE2DF6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1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5BF2F-0A0B-4634-B9FD-8BDA0970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6CEDAB-6F15-49A5-88DE-78B4BFFE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F72E7F-62F6-4A5F-802C-D62C188D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E4E1E3-DF8D-4264-AEA8-6C9BCCA1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1D1B4A-DAC3-4D36-9118-1004BF70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334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92EF8-B852-4470-A5A6-16681226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56CB4A-8144-4C15-B1A4-E432CB82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EFAE14-CBAC-4128-9CB2-F67FED03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CF24E0-8D19-41A3-AABC-A1F3539A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8C0C16-1B0B-4CA1-A9CE-CD08FA74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3F5709-971A-4022-96AD-D3CB1708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41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03D85-4DB5-4618-BE06-B634C4DD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627FBC-C110-4064-8D00-51AAB9C7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FA2E9B5-FD74-4532-AFAA-313C8EA15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D31833A-C8A0-4744-BD7C-2811712F7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C45DAF2-6421-443D-84CC-692FB21D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4DFA926-56B2-44D6-98E0-B7411396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7EEC628-FCF2-4913-AD7F-26968886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784C537-B8F5-4786-80C0-9FCD8867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1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F6651A-5759-40BA-AC99-BE5EEB1D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6752C2-257E-4489-A2B3-21FD7BEA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1DD354C-5BD7-4A39-849D-E4845367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C946F57-0B1A-47DF-8DD1-6D320197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68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4E3A913-148E-413F-BC12-55BBF046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4AB7432-8C00-4DE8-A0E7-B7E998B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8CE7724-5696-4D81-9AF3-8DED786D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53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8C84B-B936-44E1-97C8-9C850310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396D87-D638-40F1-AA4B-E465BCC1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D5B4B7-6A21-4947-8F45-1807D710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AC039E-3FBE-4564-AC1A-2F916506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84B813E-7EB6-4DDB-862D-10CF6853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E671AF0-92AA-45EF-9668-9A596E08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9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3AEE90-0C97-4466-BA9F-CDD5677C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A69CC9A-547D-4020-B4EF-286346593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6CEE03-2A62-4594-B988-7715DB82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1D57D6-ACEC-4607-B125-4715ECDE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8195F5F-F2A1-4B1C-BFBD-5411903F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B25EA31-603B-4C87-BF0B-F16768B5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00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4CB189-E63F-4E47-A73B-E447E54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C090FF-9A88-4321-8AD9-F9CE6D27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DF5315-D38E-4D64-BC8B-78946B2BC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8656-F441-48A7-B396-FA011D1385A2}" type="datetimeFigureOut">
              <a:rPr lang="pl-PL" smtClean="0"/>
              <a:t>28.01.2018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FE1F4F-A787-4909-8B1F-5E74A45AF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2626EF-B066-410A-9D0A-0C9895FC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C53F-6F43-47E6-8E6C-2CDB820597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5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F9B2BC0E-9547-4561-858A-2BCF3D756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114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6552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Panoramiczny</PresentationFormat>
  <Paragraphs>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Szymon Kłos</cp:lastModifiedBy>
  <cp:revision>1</cp:revision>
  <dcterms:created xsi:type="dcterms:W3CDTF">2018-01-28T11:17:33Z</dcterms:created>
  <dcterms:modified xsi:type="dcterms:W3CDTF">2018-01-28T11:20:56Z</dcterms:modified>
</cp:coreProperties>
</file>