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F6EEAA-67BF-4B0F-9DF7-3719D0231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9D6E82-8ED5-46DC-A182-621FC6BE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722A43-125D-4F11-9863-40D9B3E8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A2B1F4-04DA-45DD-8EA9-B234A41C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2FB38D-BFFF-414D-B20A-6FCA42DE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FEA98-5523-41F0-8026-3F570574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8AAEAA-304F-4767-A8E2-730D16BCB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63DF85-4043-4968-84A3-102BEBE5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06D806-B7B4-441F-88A2-DA001577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C8872-562E-4885-8B48-EF4B4CF5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4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975B5FE-E3B0-4C2D-9513-A9E212E88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A733B6-7993-4FB4-9891-B6DBCF8E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961F12-2876-427A-A280-B38C750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ADA4E2-C1BF-4F02-AC0C-EACCDC5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4D1D04-22F2-48EC-B1FA-8A71C29A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2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E07D12-6801-48FC-A347-4174AD22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146A9-0885-479C-A9CF-663D7C60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D5AFE1-0E70-4D60-A7C6-EA06D785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BBA364-685D-47AB-8E7F-FB2D486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C3146E-5A84-4E0A-BDBF-8321F882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1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B70AEC-D2A3-428E-9984-5DF42713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AF6A74-9A12-461B-BD6A-BCF1235B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B4C838-3B93-4769-9EFE-343051F3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62F210-46BB-41CA-89A0-BD27E4A9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8269A2-1FC9-4D36-A004-907FB9D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79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E49A4E-CBE8-41ED-BFA4-9C82D6BD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D0FDE5-F7A6-48C0-97C6-5580C0C3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B3296D-28FB-41B1-862E-7B92CE3C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9FB456-1D54-43C0-A343-120263A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B32620-200A-404D-A2B7-86E01952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BAB85D-52AE-450D-93CA-57C81F2B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3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156BD-5DE2-43D2-9C19-9F249FDC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B3158-9F36-46FD-85BF-6B61C86F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2262C0-B0BF-41D7-80B3-3D643340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E5CAF49-1CCE-4D56-B503-587401BDB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898756-E64F-4095-8C89-6A29AF529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4C0CB7A-7525-43F5-B5DA-092FA370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F2EE79A-9239-42CF-91BC-78909B24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5FE5FB3-75B5-480E-BACD-6C48F4E4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5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EC92B-321B-4FE7-B6DA-68F31474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EC23C84-FCE1-4FD9-A327-89E45C6E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D93AFB-E3DB-48AD-8E3A-E79911AD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92C7E5-787A-4951-A9F6-D0663DBE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79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5E913C6-960F-4A45-B9CE-F32E0F0E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43A9815-E48C-4D57-9D0A-5DA09AE1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A93555-DF78-46FD-B920-E227F13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F1843-054F-4230-9E25-6592DCE9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3B5E1C-F777-4A04-8024-969FA716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DCB071-4BEC-4865-9A12-0D456EDC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FBF10E-C735-46E1-9EA1-ABC7D64F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450B9AB-C963-4406-9916-3690C3CE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E44A6B-3DE6-4C14-AFD6-021722A9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5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1E32E7-A8CD-4CD2-9F2C-6ECAA4E6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45545CA-C951-429F-BADC-223A69FE6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7233A2-42DB-4C7E-8937-3138C064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923DA7-F688-40C1-B308-A9716EBE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AF22FD-9F97-49E7-B8DF-55876669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B5CF7C-0C33-4FDF-91FD-3DC54226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5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A698F6-E14F-4E14-9EEC-2D0FD11D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B8C4F3-0185-46F3-B79B-2BC55714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68D9B5-FFD2-4AF0-A021-D2A4AF45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849F-B5D2-427F-AD48-716E79060499}" type="datetimeFigureOut">
              <a:rPr lang="pl-PL" smtClean="0"/>
              <a:t>17.10.2017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28FC1C-6109-48BD-877E-08758CDA9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646B7F-AD4A-4B99-AC3E-40C35519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92A6-82B8-44CA-B03C-4D4EDD99DCB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19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1112E7A2-833F-45AE-BB34-4AA152103DA0}"/>
              </a:ext>
            </a:extLst>
          </p:cNvPr>
          <p:cNvSpPr/>
          <p:nvPr/>
        </p:nvSpPr>
        <p:spPr>
          <a:xfrm>
            <a:off x="1855694" y="1407459"/>
            <a:ext cx="8937812" cy="37113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accent5</a:t>
            </a:r>
          </a:p>
        </p:txBody>
      </p:sp>
    </p:spTree>
    <p:extLst>
      <p:ext uri="{BB962C8B-B14F-4D97-AF65-F5344CB8AC3E}">
        <p14:creationId xmlns:p14="http://schemas.microsoft.com/office/powerpoint/2010/main" val="2429718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1</cp:revision>
  <dcterms:created xsi:type="dcterms:W3CDTF">2017-10-17T16:25:03Z</dcterms:created>
  <dcterms:modified xsi:type="dcterms:W3CDTF">2017-10-17T16:25:49Z</dcterms:modified>
</cp:coreProperties>
</file>