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348AEA-2373-4F60-969C-DDD7DA3245F1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Hunt" initials="GH" lastIdx="10" clrIdx="0">
    <p:extLst>
      <p:ext uri="{19B8F6BF-5375-455C-9EA6-DF929625EA0E}">
        <p15:presenceInfo xmlns:p15="http://schemas.microsoft.com/office/powerpoint/2012/main" xmlns="" userId="S-1-5-21-1994326832-1066739575-5522801-148057" providerId="AD"/>
      </p:ext>
    </p:extLst>
  </p:cmAuthor>
  <p:cmAuthor id="2" name="Hayley Blake" initials="HB" lastIdx="1" clrIdx="1">
    <p:extLst>
      <p:ext uri="{19B8F6BF-5375-455C-9EA6-DF929625EA0E}">
        <p15:presenceInfo xmlns:p15="http://schemas.microsoft.com/office/powerpoint/2012/main" xmlns="" userId="S-1-5-21-1994326832-1066739575-5522801-102228" providerId="AD"/>
      </p:ext>
    </p:extLst>
  </p:cmAuthor>
  <p:cmAuthor id="3" name="Ulrike Friedrich" initials="UF" lastIdx="5" clrIdx="2">
    <p:extLst>
      <p:ext uri="{19B8F6BF-5375-455C-9EA6-DF929625EA0E}">
        <p15:presenceInfo xmlns:p15="http://schemas.microsoft.com/office/powerpoint/2012/main" xmlns="" userId="S-1-5-21-1994326832-1066739575-5522801-965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3B0F3-5325-4BF2-5147-265B598F5995}" v="1" dt="2019-08-24T12:10:40.978"/>
    <p1510:client id="{5320CB7D-D8FE-648F-D6CD-3D2EDC3170F0}" v="10" dt="2020-03-08T15:30:30.136"/>
    <p1510:client id="{6176BF67-BCF6-9932-87FB-4A1F1D9FE63A}" v="12" dt="2020-03-08T15:22:41.962"/>
    <p1510:client id="{66951980-85B5-491B-9A64-A8F97256A2EC}" v="14" dt="2020-04-30T12:57:13.147"/>
    <p1510:client id="{AAEF0ACA-A93A-1DDA-3F4D-C04A82D6E014}" v="1" dt="2020-04-20T15:45:54.835"/>
    <p1510:client id="{EBD051AF-61D9-8C6F-1568-CB4F1A47667D}" v="3" dt="2020-04-24T23:23:31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23" autoAdjust="0"/>
  </p:normalViewPr>
  <p:slideViewPr>
    <p:cSldViewPr snapToGrid="0">
      <p:cViewPr varScale="1">
        <p:scale>
          <a:sx n="88" d="100"/>
          <a:sy n="88" d="100"/>
        </p:scale>
        <p:origin x="-14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58DD-F5A7-457E-AC4B-20A7223D23EC}" type="datetimeFigureOut">
              <a:rPr lang="en-GB" smtClean="0"/>
              <a:t>18/08/2020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9B79A-7744-4D36-AEF2-91E2691D18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A706D-B563-4C50-8A04-59F10C8D78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0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6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7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file:///C:\Users\HBlake\Documents\SUSE%20projects\ENGAGEMENT%20PROJECTS_MAY%202019%20ONWARDS\VOLUNTEERING%20PROGRAM\SUSE%20Employer%20Supported%20Volunteering%20Process%20Guidelines_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29922"/>
              </p:ext>
            </p:extLst>
          </p:nvPr>
        </p:nvGraphicFramePr>
        <p:xfrm>
          <a:off x="6889533" y="1260200"/>
          <a:ext cx="4614948" cy="495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Acrobat Document" r:id="rId4" imgW="4533695" imgH="6415848" progId="AcroExch.Document.DC">
                  <p:link updateAutomatic="1"/>
                </p:oleObj>
              </mc:Choice>
              <mc:Fallback>
                <p:oleObj name="Acrobat Document" r:id="rId4" imgW="4533695" imgH="6415848" progId="AcroExch.Document.DC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9533" y="1260200"/>
                        <a:ext cx="4614948" cy="4956294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673458"/>
      </p:ext>
    </p:extLst>
  </p:cSld>
  <p:clrMapOvr>
    <a:masterClrMapping/>
  </p:clrMapOvr>
  <p:transition spd="slow">
    <p:strips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C:\Users\HBlake\Documents\SUSE projects\ENGAGEMENT PROJECTS_MAY 2019 ONWARDS\VOLUNTEERING PROGRAM\SUSE Employer Supported Volunteering Process Guidelines_FINAL.pdf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Hayley Blake</dc:creator>
  <cp:lastModifiedBy>vmiklos</cp:lastModifiedBy>
  <cp:revision>223</cp:revision>
  <dcterms:created xsi:type="dcterms:W3CDTF">2019-07-08T11:54:34Z</dcterms:created>
  <dcterms:modified xsi:type="dcterms:W3CDTF">2020-08-18T10:26:04Z</dcterms:modified>
</cp:coreProperties>
</file>