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6A3E-9E47-4985-969A-3A11CFD90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D1422-0089-4194-A822-2B0D9922E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726A-47F2-4D7F-8FB3-85839129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C415-2478-40D5-9061-96D4B88648EF}" type="datetimeFigureOut">
              <a:rPr lang="en-US" smtClean="0"/>
              <a:t>2020-08-06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AE2BE-DCC8-4FAB-9EDF-1D991237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3EA5-2762-4F7A-B1C2-82D0D2FC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4077-D257-49D8-BADE-58BC11C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D99E-967C-48A9-BE9C-9C616655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FDCD2-B4B2-4544-85DA-7C4D8F269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82916-05BF-4CF2-A730-6C236CFC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C415-2478-40D5-9061-96D4B88648EF}" type="datetimeFigureOut">
              <a:rPr lang="en-US" smtClean="0"/>
              <a:t>2020-08-06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10FE-E9C0-4296-ADB6-8D1583C3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329B5-75EF-43C8-ACD6-F4FAAFF9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4077-D257-49D8-BADE-58BC11C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2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ADE93-737C-413F-ADAC-6624F1984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1360B-F020-44E0-B917-259A9C5C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B7DEA-67C5-449F-B32E-35E0F380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C415-2478-40D5-9061-96D4B88648EF}" type="datetimeFigureOut">
              <a:rPr lang="en-US" smtClean="0"/>
              <a:t>2020-08-06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BED7A-E668-40F0-A12D-CC69971E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70A37-1030-480E-BE00-DB26C346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4077-D257-49D8-BADE-58BC11C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2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7384-AE0F-42CD-B268-918BC055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AF74-5529-4B92-9D80-CE09A66B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B06DD-D9BB-414E-AEAB-1373D88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C415-2478-40D5-9061-96D4B88648EF}" type="datetimeFigureOut">
              <a:rPr lang="en-US" smtClean="0"/>
              <a:t>2020-08-06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F5D46-3E09-457C-A987-EF8F4682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2021-1B16-49C4-87DE-178624E2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4077-D257-49D8-BADE-58BC11C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C5EC-1365-42DB-A21D-6D336B29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50D02-C330-40F5-903E-6A5BEBE3A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79AB1-7AD2-49A9-A1A8-F9F13DB3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C415-2478-40D5-9061-96D4B88648EF}" type="datetimeFigureOut">
              <a:rPr lang="en-US" smtClean="0"/>
              <a:t>2020-08-06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D2791-53AC-411F-BC74-FEDDAEC7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F6A4-118D-496C-800B-4F2950D4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4077-D257-49D8-BADE-58BC11C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DDF8-87C8-4623-B6BA-CEA228E0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7670-2B8A-45EA-AF3C-44D5D053A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F97C9-0139-4F20-A265-C095D933F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46F52-556E-443C-B11C-5D7CF07D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C415-2478-40D5-9061-96D4B88648EF}" type="datetimeFigureOut">
              <a:rPr lang="en-US" smtClean="0"/>
              <a:t>2020-08-06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3530A-9DBC-417A-9799-2A47DE9F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8B93B-0E43-456A-BC97-AC9C4FC8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4077-D257-49D8-BADE-58BC11C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3010-1354-4A24-980B-E555D541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CF91D-2A4C-4ADE-B1D5-BAF00A5D2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5DC69-9744-4DD6-888A-30B6FDBB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B945E-0C69-47BA-BD90-88A782A30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2E2A0-10A8-4DB6-8C64-FD92C9CF0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03DF1-B64A-4DEC-A87E-DAE82BE1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C415-2478-40D5-9061-96D4B88648EF}" type="datetimeFigureOut">
              <a:rPr lang="en-US" smtClean="0"/>
              <a:t>2020-08-06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C305E-37F7-4C17-B70F-8CD25E48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0DE46-2178-486D-91D0-D00B7E2A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4077-D257-49D8-BADE-58BC11C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3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49A7-6E01-404D-9FAE-18E5A65E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DFAE6-E5B7-434D-9215-31F11E3B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C415-2478-40D5-9061-96D4B88648EF}" type="datetimeFigureOut">
              <a:rPr lang="en-US" smtClean="0"/>
              <a:t>2020-08-06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4B5DF-5E0B-4467-9FFD-43D2F706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5BE35-7BDB-430D-889E-8C9D7B9C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4077-D257-49D8-BADE-58BC11C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4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784A3-7AA8-414C-9F76-532F3F67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C415-2478-40D5-9061-96D4B88648EF}" type="datetimeFigureOut">
              <a:rPr lang="en-US" smtClean="0"/>
              <a:t>2020-08-06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BDE1A-3ECF-43B2-8F1D-D17B17B9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48F12-098E-45E8-9D09-9E496493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4077-D257-49D8-BADE-58BC11C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1AE4-17EB-4A87-924D-5BCADD65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838D-0853-47DC-9A65-706126E83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0FBA0-ECE5-46C0-B1F2-9B37B29C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149D4-CEE6-4E6C-B8A1-2085D404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C415-2478-40D5-9061-96D4B88648EF}" type="datetimeFigureOut">
              <a:rPr lang="en-US" smtClean="0"/>
              <a:t>2020-08-06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710AE-79A9-4250-8A94-A04DA264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478F1-E955-4A1B-B538-A21BC18B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4077-D257-49D8-BADE-58BC11C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8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77A1-7B62-490F-B754-89F4DB60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C36BF-C84D-426D-9DD5-A6D52AA29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5CE16-D5AE-4D6D-B478-91F3FA177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16A10-0B49-4A43-A28D-FBA43B59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C415-2478-40D5-9061-96D4B88648EF}" type="datetimeFigureOut">
              <a:rPr lang="en-US" smtClean="0"/>
              <a:t>2020-08-06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2CA2B-C9AE-4924-A60E-78B0BF79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E6C91-A5E6-4BD1-A591-6851C2F0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4077-D257-49D8-BADE-58BC11C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66AF6-E5C7-4D52-9FBE-588FF245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F9761-7480-4E79-BAE3-76BADD540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8C67-79A4-4C8D-8FDF-EDC8F3F27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C415-2478-40D5-9061-96D4B88648EF}" type="datetimeFigureOut">
              <a:rPr lang="en-US" smtClean="0"/>
              <a:t>2020-08-06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DDC3-E77E-491B-A3B9-3E416F37C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DE6F-DF39-4E90-BFC2-08E95725B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4077-D257-49D8-BADE-58BC11C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6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1F40C8-F570-47B1-B2C8-80620D5A24E0}"/>
              </a:ext>
            </a:extLst>
          </p:cNvPr>
          <p:cNvSpPr/>
          <p:nvPr/>
        </p:nvSpPr>
        <p:spPr>
          <a:xfrm>
            <a:off x="2084832" y="0"/>
            <a:ext cx="10113264" cy="685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B3ECA3-AA85-4B56-9DCD-FEDB4847B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</dc:creator>
  <cp:lastModifiedBy>Miklos</cp:lastModifiedBy>
  <cp:revision>1</cp:revision>
  <dcterms:created xsi:type="dcterms:W3CDTF">2020-08-06T09:55:05Z</dcterms:created>
  <dcterms:modified xsi:type="dcterms:W3CDTF">2020-08-06T09:55:13Z</dcterms:modified>
</cp:coreProperties>
</file>