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D51"/>
    <a:srgbClr val="3138A7"/>
    <a:srgbClr val="FE7C3F"/>
    <a:srgbClr val="30BA78"/>
    <a:srgbClr val="192072"/>
    <a:srgbClr val="90EBCD"/>
    <a:srgbClr val="30BA77"/>
    <a:srgbClr val="0C322C"/>
    <a:srgbClr val="12E8DD"/>
    <a:srgbClr val="245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CB29F-C052-2000-B530-61360E6E98D3}" v="48" dt="2021-03-09T10:50:02.165"/>
    <p1510:client id="{BE8CBF93-18D0-4AC7-B06F-D959A3B1379E}" vWet="2" dt="2021-03-05T13:58:56.923"/>
    <p1510:client id="{E5B9FE0F-5186-4FB4-8B2F-76E47AC0FA97}" v="58" dt="2021-03-05T14:28:47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10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5CFFD-C28E-4F99-A0AE-37E23A3D8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9A10-C191-488C-8380-88750C29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| Image |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5556250" y="68684"/>
            <a:ext cx="6635750" cy="6789315"/>
          </a:xfrm>
          <a:prstGeom prst="rect">
            <a:avLst/>
          </a:prstGeom>
          <a:solidFill>
            <a:srgbClr val="175D51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3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36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spcAft>
          <a:spcPts val="10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1000"/>
        </a:spcBef>
        <a:spcAft>
          <a:spcPts val="600"/>
        </a:spcAft>
        <a:buClr>
          <a:schemeClr val="accent1"/>
        </a:buClr>
        <a:buFont typeface="Poppins Black" panose="00000A00000000000000" pitchFamily="2" charset="0"/>
        <a:buChar char="—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SemiBold" panose="000007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61" userDrawn="1">
          <p15:clr>
            <a:srgbClr val="F26B43"/>
          </p15:clr>
        </p15:guide>
        <p15:guide id="2" orient="horz" pos="459" userDrawn="1">
          <p15:clr>
            <a:srgbClr val="F26B43"/>
          </p15:clr>
        </p15:guide>
        <p15:guide id="3" orient="horz" pos="3861" userDrawn="1">
          <p15:clr>
            <a:srgbClr val="F26B43"/>
          </p15:clr>
        </p15:guide>
        <p15:guide id="4" pos="7219" userDrawn="1">
          <p15:clr>
            <a:srgbClr val="F26B43"/>
          </p15:clr>
        </p15:guide>
        <p15:guide id="5" pos="1141" userDrawn="1">
          <p15:clr>
            <a:srgbClr val="F26B43"/>
          </p15:clr>
        </p15:guide>
        <p15:guide id="6" pos="1220" userDrawn="1">
          <p15:clr>
            <a:srgbClr val="F26B43"/>
          </p15:clr>
        </p15:guide>
        <p15:guide id="7" pos="3419" userDrawn="1">
          <p15:clr>
            <a:srgbClr val="F26B43"/>
          </p15:clr>
        </p15:guide>
        <p15:guide id="8" pos="3500" userDrawn="1">
          <p15:clr>
            <a:srgbClr val="F26B43"/>
          </p15:clr>
        </p15:guide>
        <p15:guide id="9" pos="4179" userDrawn="1">
          <p15:clr>
            <a:srgbClr val="F26B43"/>
          </p15:clr>
        </p15:guide>
        <p15:guide id="10" pos="4260" userDrawn="1">
          <p15:clr>
            <a:srgbClr val="F26B43"/>
          </p15:clr>
        </p15:guide>
        <p15:guide id="11" pos="2741" userDrawn="1">
          <p15:clr>
            <a:srgbClr val="F26B43"/>
          </p15:clr>
        </p15:guide>
        <p15:guide id="12" pos="2660" userDrawn="1">
          <p15:clr>
            <a:srgbClr val="F26B43"/>
          </p15:clr>
        </p15:guide>
        <p15:guide id="13" pos="1980" userDrawn="1">
          <p15:clr>
            <a:srgbClr val="F26B43"/>
          </p15:clr>
        </p15:guide>
        <p15:guide id="14" pos="1900" userDrawn="1">
          <p15:clr>
            <a:srgbClr val="F26B43"/>
          </p15:clr>
        </p15:guide>
        <p15:guide id="15" pos="5020" userDrawn="1">
          <p15:clr>
            <a:srgbClr val="F26B43"/>
          </p15:clr>
        </p15:guide>
        <p15:guide id="16" pos="4939" userDrawn="1">
          <p15:clr>
            <a:srgbClr val="F26B43"/>
          </p15:clr>
        </p15:guide>
        <p15:guide id="17" pos="5700" userDrawn="1">
          <p15:clr>
            <a:srgbClr val="F26B43"/>
          </p15:clr>
        </p15:guide>
        <p15:guide id="18" pos="5777" userDrawn="1">
          <p15:clr>
            <a:srgbClr val="F26B43"/>
          </p15:clr>
        </p15:guide>
        <p15:guide id="19" pos="6457" userDrawn="1">
          <p15:clr>
            <a:srgbClr val="F26B43"/>
          </p15:clr>
        </p15:guide>
        <p15:guide id="20" pos="6537" userDrawn="1">
          <p15:clr>
            <a:srgbClr val="F26B43"/>
          </p15:clr>
        </p15:guide>
        <p15:guide id="21" orient="horz" pos="799" userDrawn="1">
          <p15:clr>
            <a:srgbClr val="F26B43"/>
          </p15:clr>
        </p15:guide>
        <p15:guide id="22" orient="horz" pos="1593" userDrawn="1">
          <p15:clr>
            <a:srgbClr val="F26B43"/>
          </p15:clr>
        </p15:guide>
        <p15:guide id="23" orient="horz" pos="1139" userDrawn="1">
          <p15:clr>
            <a:srgbClr val="F26B43"/>
          </p15:clr>
        </p15:guide>
        <p15:guide id="24" orient="horz" pos="2500" userDrawn="1">
          <p15:clr>
            <a:srgbClr val="F26B43"/>
          </p15:clr>
        </p15:guide>
        <p15:guide id="25" orient="horz" pos="2954" userDrawn="1">
          <p15:clr>
            <a:srgbClr val="F26B43"/>
          </p15:clr>
        </p15:guide>
        <p15:guide id="26" orient="horz" pos="3385" userDrawn="1">
          <p15:clr>
            <a:srgbClr val="F26B43"/>
          </p15:clr>
        </p15:guide>
        <p15:guide id="27" orient="horz" pos="2047" userDrawn="1">
          <p15:clr>
            <a:srgbClr val="F26B43"/>
          </p15:clr>
        </p15:guide>
        <p15:guide id="28" orient="horz" pos="1820" userDrawn="1">
          <p15:clr>
            <a:srgbClr val="F26B43"/>
          </p15:clr>
        </p15:guide>
        <p15:guide id="29" orient="horz" pos="227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93C165BA-E998-4F4E-ADA5-96D89DF26B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56250" y="68685"/>
            <a:ext cx="6635750" cy="6789315"/>
          </a:xfrm>
          <a:solidFill>
            <a:srgbClr val="175D51"/>
          </a:solidFill>
        </p:spPr>
      </p:sp>
    </p:spTree>
    <p:extLst>
      <p:ext uri="{BB962C8B-B14F-4D97-AF65-F5344CB8AC3E}">
        <p14:creationId xmlns:p14="http://schemas.microsoft.com/office/powerpoint/2010/main" val="3592208350"/>
      </p:ext>
    </p:extLst>
  </p:cSld>
  <p:clrMapOvr>
    <a:masterClrMapping/>
  </p:clrMapOvr>
</p:sld>
</file>

<file path=ppt/theme/theme1.xml><?xml version="1.0" encoding="utf-8"?>
<a:theme xmlns:a="http://schemas.openxmlformats.org/drawingml/2006/main" name="SUSE Infinity">
  <a:themeElements>
    <a:clrScheme name="SUSE Infinity">
      <a:dk1>
        <a:srgbClr val="000000"/>
      </a:dk1>
      <a:lt1>
        <a:srgbClr val="FFFFFF"/>
      </a:lt1>
      <a:dk2>
        <a:srgbClr val="0C322C"/>
      </a:dk2>
      <a:lt2>
        <a:srgbClr val="EFEFEF"/>
      </a:lt2>
      <a:accent1>
        <a:srgbClr val="30BA78"/>
      </a:accent1>
      <a:accent2>
        <a:srgbClr val="192072"/>
      </a:accent2>
      <a:accent3>
        <a:srgbClr val="2453FF"/>
      </a:accent3>
      <a:accent4>
        <a:srgbClr val="FE7C3F"/>
      </a:accent4>
      <a:accent5>
        <a:srgbClr val="90EBCD"/>
      </a:accent5>
      <a:accent6>
        <a:srgbClr val="A5A5A5"/>
      </a:accent6>
      <a:hlink>
        <a:srgbClr val="ED7D31"/>
      </a:hlink>
      <a:folHlink>
        <a:srgbClr val="FFA56F"/>
      </a:folHlink>
    </a:clrScheme>
    <a:fontScheme name="SUSE Infinity">
      <a:majorFont>
        <a:latin typeface="Poppins Medium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5C0C18C362341AC2F2BB5F0B2550A" ma:contentTypeVersion="12" ma:contentTypeDescription="Create a new document." ma:contentTypeScope="" ma:versionID="eece9639a049ccadbd4aa76dd2cbff65">
  <xsd:schema xmlns:xsd="http://www.w3.org/2001/XMLSchema" xmlns:xs="http://www.w3.org/2001/XMLSchema" xmlns:p="http://schemas.microsoft.com/office/2006/metadata/properties" xmlns:ns2="0b5d8ded-b735-461b-b806-278bf9fb68ec" xmlns:ns3="8c1a99d6-bff1-4c62-8955-980e3f8dfa86" targetNamespace="http://schemas.microsoft.com/office/2006/metadata/properties" ma:root="true" ma:fieldsID="334b5296cfc8643cfb4d18bd24c44595" ns2:_="" ns3:_="">
    <xsd:import namespace="0b5d8ded-b735-461b-b806-278bf9fb68ec"/>
    <xsd:import namespace="8c1a99d6-bff1-4c62-8955-980e3f8dfa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5d8ded-b735-461b-b806-278bf9fb68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a99d6-bff1-4c62-8955-980e3f8dfa8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2D5C24-A00D-4195-BCC3-19BDD818BEA0}">
  <ds:schemaRefs>
    <ds:schemaRef ds:uri="0b5d8ded-b735-461b-b806-278bf9fb68ec"/>
    <ds:schemaRef ds:uri="8c1a99d6-bff1-4c62-8955-980e3f8dfa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3D228E4-0704-48AB-A5B4-085B844E48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3C6682-A717-4DEF-A002-EA59B5040EB5}">
  <ds:schemaRefs>
    <ds:schemaRef ds:uri="http://www.w3.org/XML/1998/namespac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8c1a99d6-bff1-4c62-8955-980e3f8dfa86"/>
    <ds:schemaRef ds:uri="0b5d8ded-b735-461b-b806-278bf9fb68e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SUSE Infinity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Urwin</dc:creator>
  <cp:lastModifiedBy>x</cp:lastModifiedBy>
  <cp:revision>17</cp:revision>
  <dcterms:created xsi:type="dcterms:W3CDTF">2021-02-16T11:08:50Z</dcterms:created>
  <dcterms:modified xsi:type="dcterms:W3CDTF">2021-10-31T09:13:57Z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0x0101004E85C0C18C362341AC2F2BB5F0B2550A</vt:lpwstr>
  </property>
</Properties>
</file>