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59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6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DB408CF-6EBE-4C0E-9A52-E88D60DDA1E8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32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50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4D25E8E-8BCB-4E94-B5D5-7020ED466A4D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32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</a:p>
        </p:txBody>
      </p:sp>
      <p:sp>
        <p:nvSpPr>
          <p:cNvPr id="54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56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0EFCC75-5811-41CD-8745-E32AC1416DA6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8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AA239D2-C415-4345-BE11-EC57281848EB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113724C-9614-441F-9EB0-356BE0206677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18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4911DB3-D1E7-4CD3-BFE5-A2F79572D45C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6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23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ED98686-23EB-49F2-BA72-C78812A433D2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27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29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8D22F68-6EE2-465D-ACC9-2E8F1E0E81EC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35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37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DFFF742-1B30-4BE7-AF7A-8174E6A36810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19C1318-B5C5-4037-84FA-33D8B2CC1AC2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701117D-CC21-458B-B099-C3BAAC2AD185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1">
            <a:spAutoFit/>
          </a:bodyPr>
          <a:lstStyle/>
          <a:p>
            <a:pPr algn="r"/>
            <a:r>
              <a:rPr lang="en-GB" dirty="0"/>
              <a:t>The shape is top – </a:t>
            </a:r>
            <a:r>
              <a:rPr lang="en-GB" dirty="0" err="1"/>
              <a:t>center</a:t>
            </a:r>
            <a:r>
              <a:rPr lang="en-GB" dirty="0"/>
              <a:t> – overriding paragraph right alignment.</a:t>
            </a:r>
          </a:p>
        </p:txBody>
      </p:sp>
    </p:spTree>
    <p:extLst>
      <p:ext uri="{BB962C8B-B14F-4D97-AF65-F5344CB8AC3E}">
        <p14:creationId xmlns:p14="http://schemas.microsoft.com/office/powerpoint/2010/main" val="3235470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12</Words>
  <Application>Microsoft Office PowerPoint</Application>
  <PresentationFormat>Szélesvásznú</PresentationFormat>
  <Paragraphs>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The shape is top – center – overriding paragraph right alignment.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me</dc:creator>
  <dc:description/>
  <cp:lastModifiedBy>Tünde Tóth</cp:lastModifiedBy>
  <cp:revision>3</cp:revision>
  <dcterms:created xsi:type="dcterms:W3CDTF">2016-12-24T14:31:30Z</dcterms:created>
  <dcterms:modified xsi:type="dcterms:W3CDTF">2025-03-06T16:06:28Z</dcterms:modified>
  <dc:language>ar-SY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