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100" d="100"/>
          <a:sy n="100" d="100"/>
        </p:scale>
        <p:origin x="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FC7CA-01A0-475F-BBF2-53EE54DA4331}"/>
              </a:ext>
            </a:extLst>
          </p:cNvPr>
          <p:cNvSpPr txBox="1"/>
          <p:nvPr/>
        </p:nvSpPr>
        <p:spPr>
          <a:xfrm>
            <a:off x="720000" y="720000"/>
            <a:ext cx="3600000" cy="1440000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Deflate">
              <a:avLst>
                <a:gd name="adj" fmla="val 37500"/>
              </a:avLst>
            </a:prstTxWarp>
            <a:noAutofit/>
          </a:bodyPr>
          <a:lstStyle/>
          <a:p>
            <a:r>
              <a:rPr lang="en-US" sz="2000"/>
              <a:t>First line</a:t>
            </a:r>
          </a:p>
          <a:p>
            <a:r>
              <a:rPr lang="en-US" sz="2000"/>
              <a:t>Text is left aligned</a:t>
            </a:r>
          </a:p>
          <a:p>
            <a:r>
              <a:rPr lang="en-US" sz="2000"/>
              <a:t>Third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FC80A-2D45-4CC9-B6C5-8BA1E3E7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39" y="3325407"/>
            <a:ext cx="3970364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4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2019-05-27T11:08:14Z</dcterms:created>
  <dcterms:modified xsi:type="dcterms:W3CDTF">2019-05-27T11:12:28Z</dcterms:modified>
</cp:coreProperties>
</file>