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90960C9-BDEA-448E-BB76-988E2676D8AD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200" spc="-1" strike="noStrike">
                <a:latin typeface="Arial"/>
              </a:rPr>
              <a:t>default_color(</a:t>
            </a:r>
            <a:r>
              <a:rPr b="0" lang="de-DE" sz="3200" spc="-1" strike="noStrike">
                <a:solidFill>
                  <a:srgbClr val="ce181e"/>
                </a:solidFill>
                <a:latin typeface="Arial"/>
              </a:rPr>
              <a:t>colored_text</a:t>
            </a:r>
            <a:r>
              <a:rPr b="0" lang="de-DE" sz="3200" spc="-1" strike="noStrike">
                <a:latin typeface="Arial"/>
              </a:rPr>
              <a:t>)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LibreOffice/6.1.0.3$Linux_X86_64 LibreOffice_project/f663d5e6bbc10760d525e14882490d040a42706d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2018-09-04T21:56:43Z</dcterms:created>
  <dc:creator/>
  <dc:description/>
  <dc:language>de-DE</dc:language>
  <cp:lastModifiedBy/>
  <dcterms:modified xsi:type="dcterms:W3CDTF">2018-09-04T21:57:56Z</dcterms:modified>
  <cp:revision>1</cp:revision>
  <dc:subject/>
  <dc:title/>
</cp:coreProperties>
</file>