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3"/>
  </p:notesMasterIdLst>
  <p:sldIdLst>
    <p:sldId id="2777" r:id="rId2"/>
  </p:sldIdLst>
  <p:sldSz cx="12858750" cy="7232650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74B"/>
    <a:srgbClr val="015835"/>
    <a:srgbClr val="198FCD"/>
    <a:srgbClr val="0069B7"/>
    <a:srgbClr val="FFC000"/>
    <a:srgbClr val="9D9DA8"/>
    <a:srgbClr val="232641"/>
    <a:srgbClr val="339CA0"/>
    <a:srgbClr val="39A097"/>
    <a:srgbClr val="70C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3467" autoAdjust="0"/>
  </p:normalViewPr>
  <p:slideViewPr>
    <p:cSldViewPr>
      <p:cViewPr varScale="1">
        <p:scale>
          <a:sx n="58" d="100"/>
          <a:sy n="58" d="100"/>
        </p:scale>
        <p:origin x="-798" y="-96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9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97194" y="2761043"/>
            <a:ext cx="6064362" cy="1252947"/>
            <a:chOff x="3340741" y="3031930"/>
            <a:chExt cx="5750624" cy="1188126"/>
          </a:xfrm>
          <a:solidFill>
            <a:srgbClr val="90C74B"/>
          </a:solidFill>
        </p:grpSpPr>
        <p:grpSp>
          <p:nvGrpSpPr>
            <p:cNvPr id="5" name="组合 4"/>
            <p:cNvGrpSpPr/>
            <p:nvPr/>
          </p:nvGrpSpPr>
          <p:grpSpPr>
            <a:xfrm flipV="1">
              <a:off x="3340741" y="3031930"/>
              <a:ext cx="5750624" cy="1188126"/>
              <a:chOff x="6035151" y="1964828"/>
              <a:chExt cx="5750624" cy="1188126"/>
            </a:xfrm>
            <a:grpFill/>
          </p:grpSpPr>
          <p:sp>
            <p:nvSpPr>
              <p:cNvPr id="7" name="任意多边形 6"/>
              <p:cNvSpPr/>
              <p:nvPr/>
            </p:nvSpPr>
            <p:spPr>
              <a:xfrm rot="16200000">
                <a:off x="9484424" y="349276"/>
                <a:ext cx="685800" cy="3916903"/>
              </a:xfrm>
              <a:custGeom>
                <a:avLst/>
                <a:gdLst>
                  <a:gd name="connsiteX0" fmla="*/ 685800 w 685800"/>
                  <a:gd name="connsiteY0" fmla="*/ 337335 h 3916903"/>
                  <a:gd name="connsiteX1" fmla="*/ 685800 w 685800"/>
                  <a:gd name="connsiteY1" fmla="*/ 3916903 h 3916903"/>
                  <a:gd name="connsiteX2" fmla="*/ 0 w 685800"/>
                  <a:gd name="connsiteY2" fmla="*/ 3916903 h 3916903"/>
                  <a:gd name="connsiteX3" fmla="*/ 0 w 685800"/>
                  <a:gd name="connsiteY3" fmla="*/ 337335 h 3916903"/>
                  <a:gd name="connsiteX4" fmla="*/ 273794 w 685800"/>
                  <a:gd name="connsiteY4" fmla="*/ 1402 h 3916903"/>
                  <a:gd name="connsiteX5" fmla="*/ 287699 w 685800"/>
                  <a:gd name="connsiteY5" fmla="*/ 0 h 3916903"/>
                  <a:gd name="connsiteX6" fmla="*/ 258244 w 685800"/>
                  <a:gd name="connsiteY6" fmla="*/ 9143 h 3916903"/>
                  <a:gd name="connsiteX7" fmla="*/ 125413 w 685800"/>
                  <a:gd name="connsiteY7" fmla="*/ 209539 h 3916903"/>
                  <a:gd name="connsiteX8" fmla="*/ 342900 w 685800"/>
                  <a:gd name="connsiteY8" fmla="*/ 427026 h 3916903"/>
                  <a:gd name="connsiteX9" fmla="*/ 560387 w 685800"/>
                  <a:gd name="connsiteY9" fmla="*/ 209539 h 3916903"/>
                  <a:gd name="connsiteX10" fmla="*/ 427556 w 685800"/>
                  <a:gd name="connsiteY10" fmla="*/ 9143 h 3916903"/>
                  <a:gd name="connsiteX11" fmla="*/ 398101 w 685800"/>
                  <a:gd name="connsiteY11" fmla="*/ 0 h 3916903"/>
                  <a:gd name="connsiteX12" fmla="*/ 412006 w 685800"/>
                  <a:gd name="connsiteY12" fmla="*/ 1402 h 3916903"/>
                  <a:gd name="connsiteX13" fmla="*/ 685800 w 685800"/>
                  <a:gd name="connsiteY13" fmla="*/ 337335 h 391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5800" h="3916903">
                    <a:moveTo>
                      <a:pt x="685800" y="337335"/>
                    </a:moveTo>
                    <a:lnTo>
                      <a:pt x="685800" y="3916903"/>
                    </a:lnTo>
                    <a:lnTo>
                      <a:pt x="0" y="3916903"/>
                    </a:lnTo>
                    <a:lnTo>
                      <a:pt x="0" y="337335"/>
                    </a:lnTo>
                    <a:cubicBezTo>
                      <a:pt x="0" y="171629"/>
                      <a:pt x="117540" y="33376"/>
                      <a:pt x="273794" y="1402"/>
                    </a:cubicBezTo>
                    <a:lnTo>
                      <a:pt x="287699" y="0"/>
                    </a:lnTo>
                    <a:lnTo>
                      <a:pt x="258244" y="9143"/>
                    </a:lnTo>
                    <a:cubicBezTo>
                      <a:pt x="180185" y="42160"/>
                      <a:pt x="125413" y="119453"/>
                      <a:pt x="125413" y="209539"/>
                    </a:cubicBezTo>
                    <a:cubicBezTo>
                      <a:pt x="125413" y="329654"/>
                      <a:pt x="222785" y="427026"/>
                      <a:pt x="342900" y="427026"/>
                    </a:cubicBezTo>
                    <a:cubicBezTo>
                      <a:pt x="463015" y="427026"/>
                      <a:pt x="560387" y="329654"/>
                      <a:pt x="560387" y="209539"/>
                    </a:cubicBezTo>
                    <a:cubicBezTo>
                      <a:pt x="560387" y="119453"/>
                      <a:pt x="505615" y="42160"/>
                      <a:pt x="427556" y="9143"/>
                    </a:cubicBezTo>
                    <a:lnTo>
                      <a:pt x="398101" y="0"/>
                    </a:lnTo>
                    <a:lnTo>
                      <a:pt x="412006" y="1402"/>
                    </a:lnTo>
                    <a:cubicBezTo>
                      <a:pt x="568260" y="33376"/>
                      <a:pt x="685800" y="171629"/>
                      <a:pt x="685800" y="3373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1600" dist="50800" dir="8100000" algn="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6374082" y="2305821"/>
                <a:ext cx="1497172" cy="490855"/>
              </a:xfrm>
              <a:custGeom>
                <a:avLst/>
                <a:gdLst>
                  <a:gd name="connsiteX0" fmla="*/ 0 w 1136650"/>
                  <a:gd name="connsiteY0" fmla="*/ 488950 h 488950"/>
                  <a:gd name="connsiteX1" fmla="*/ 450850 w 1136650"/>
                  <a:gd name="connsiteY1" fmla="*/ 0 h 488950"/>
                  <a:gd name="connsiteX2" fmla="*/ 1136650 w 1136650"/>
                  <a:gd name="connsiteY2" fmla="*/ 0 h 488950"/>
                  <a:gd name="connsiteX0" fmla="*/ 0 w 1494790"/>
                  <a:gd name="connsiteY0" fmla="*/ 488950 h 488950"/>
                  <a:gd name="connsiteX1" fmla="*/ 450850 w 1494790"/>
                  <a:gd name="connsiteY1" fmla="*/ 0 h 488950"/>
                  <a:gd name="connsiteX2" fmla="*/ 1494790 w 1494790"/>
                  <a:gd name="connsiteY2" fmla="*/ 7620 h 488950"/>
                  <a:gd name="connsiteX0" fmla="*/ 0 w 1497172"/>
                  <a:gd name="connsiteY0" fmla="*/ 490855 h 490855"/>
                  <a:gd name="connsiteX1" fmla="*/ 450850 w 1497172"/>
                  <a:gd name="connsiteY1" fmla="*/ 1905 h 490855"/>
                  <a:gd name="connsiteX2" fmla="*/ 1497172 w 1497172"/>
                  <a:gd name="connsiteY2" fmla="*/ 0 h 490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7172" h="490855">
                    <a:moveTo>
                      <a:pt x="0" y="490855"/>
                    </a:moveTo>
                    <a:lnTo>
                      <a:pt x="450850" y="1905"/>
                    </a:lnTo>
                    <a:lnTo>
                      <a:pt x="1497172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flipV="1">
                <a:off x="6035151" y="2720363"/>
                <a:ext cx="434974" cy="432591"/>
              </a:xfrm>
              <a:custGeom>
                <a:avLst/>
                <a:gdLst>
                  <a:gd name="connsiteX0" fmla="*/ 434974 w 434974"/>
                  <a:gd name="connsiteY0" fmla="*/ 215104 h 432591"/>
                  <a:gd name="connsiteX1" fmla="*/ 217487 w 434974"/>
                  <a:gd name="connsiteY1" fmla="*/ 432591 h 432591"/>
                  <a:gd name="connsiteX2" fmla="*/ 0 w 434974"/>
                  <a:gd name="connsiteY2" fmla="*/ 215104 h 432591"/>
                  <a:gd name="connsiteX3" fmla="*/ 132831 w 434974"/>
                  <a:gd name="connsiteY3" fmla="*/ 14708 h 432591"/>
                  <a:gd name="connsiteX4" fmla="*/ 162286 w 434974"/>
                  <a:gd name="connsiteY4" fmla="*/ 5565 h 432591"/>
                  <a:gd name="connsiteX5" fmla="*/ 217487 w 434974"/>
                  <a:gd name="connsiteY5" fmla="*/ 0 h 432591"/>
                  <a:gd name="connsiteX6" fmla="*/ 272688 w 434974"/>
                  <a:gd name="connsiteY6" fmla="*/ 5565 h 432591"/>
                  <a:gd name="connsiteX7" fmla="*/ 302143 w 434974"/>
                  <a:gd name="connsiteY7" fmla="*/ 14708 h 432591"/>
                  <a:gd name="connsiteX8" fmla="*/ 434974 w 434974"/>
                  <a:gd name="connsiteY8" fmla="*/ 215104 h 432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74" h="432591">
                    <a:moveTo>
                      <a:pt x="434974" y="215104"/>
                    </a:moveTo>
                    <a:cubicBezTo>
                      <a:pt x="434974" y="335219"/>
                      <a:pt x="337602" y="432591"/>
                      <a:pt x="217487" y="432591"/>
                    </a:cubicBezTo>
                    <a:cubicBezTo>
                      <a:pt x="97372" y="432591"/>
                      <a:pt x="0" y="335219"/>
                      <a:pt x="0" y="215104"/>
                    </a:cubicBezTo>
                    <a:cubicBezTo>
                      <a:pt x="0" y="125018"/>
                      <a:pt x="54772" y="47725"/>
                      <a:pt x="132831" y="14708"/>
                    </a:cubicBezTo>
                    <a:lnTo>
                      <a:pt x="162286" y="5565"/>
                    </a:lnTo>
                    <a:lnTo>
                      <a:pt x="217487" y="0"/>
                    </a:lnTo>
                    <a:lnTo>
                      <a:pt x="272688" y="5565"/>
                    </a:lnTo>
                    <a:lnTo>
                      <a:pt x="302143" y="14708"/>
                    </a:lnTo>
                    <a:cubicBezTo>
                      <a:pt x="380202" y="47725"/>
                      <a:pt x="434974" y="125018"/>
                      <a:pt x="434974" y="2151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5767213" y="3658266"/>
              <a:ext cx="3048000" cy="4377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ABC</a:t>
              </a:r>
              <a:endPara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9167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6.pptx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000" dirty="0" smtClean="0">
            <a:solidFill>
              <a:srgbClr val="01583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自定义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自定义设计方案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/>
  <cp:keywords>锐旗设计；https://9ppt.taobao.com</cp:keywords>
  <cp:lastModifiedBy/>
  <cp:revision>1</cp:revision>
  <dcterms:created xsi:type="dcterms:W3CDTF">2016-09-17T13:35:55Z</dcterms:created>
  <dcterms:modified xsi:type="dcterms:W3CDTF">2020-03-03T02:42:14Z</dcterms:modified>
  <cp:category>锐旗设计；https://9ppt.taobao.com</cp:category>
</cp:coreProperties>
</file>