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slideLayouts/slideLayout25.xml" ContentType="application/vnd.openxmlformats-officedocument.presentationml.slideLayout+xml"/>
  <Override PartName="/ppt/theme/theme1.xml" ContentType="application/vnd.openxmlformats-officedocument.theme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71" r:id="rId2"/>
  </p:sldMasterIdLst>
  <p:notesMasterIdLst>
    <p:notesMasterId r:id="rId7"/>
  </p:notes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accent1"/>
              </a:solidFill>
            </a:ln>
          </a:left>
          <a:right>
            <a:ln w="12700">
              <a:solidFill>
                <a:schemeClr val="accent1"/>
              </a:solidFill>
            </a:ln>
          </a:right>
          <a:top>
            <a:ln w="12700">
              <a:solidFill>
                <a:schemeClr val="accent1"/>
              </a:solidFill>
            </a:ln>
          </a:top>
          <a:bottom>
            <a:ln w="12700">
              <a:solidFill>
                <a:schemeClr val="accent1"/>
              </a:solidFill>
            </a:ln>
          </a:bottom>
          <a:insideH>
            <a:ln w="12700">
              <a:solidFill>
                <a:schemeClr val="accent1"/>
              </a:solidFill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  <a:fill>
          <a:solidFill>
            <a:schemeClr val="accent1">
              <a:tint val="2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accen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28" d="100"/>
          <a:sy n="128" d="100"/>
        </p:scale>
        <p:origin x="1136" y="176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0B5CFFD-C28E-4F99-A0AE-37E23A3D8A38}" type="datetimeFigureOut">
              <a:rPr lang="en-US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119A10-C191-488C-8380-88750C29A35E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3229B6-17D9-F7D6-46D5-9BB8D08DD549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media1.sv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media3.sv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media2.sv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le Slide | Infinity Image">
    <p:bg>
      <p:bgPr shadeToTitle="0">
        <a:solidFill>
          <a:srgbClr val="0C322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Text Placeholder 2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31839" y="2475302"/>
            <a:ext cx="5364162" cy="89870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Poppins Medium"/>
                <a:cs typeface="Poppins Medium"/>
              </a:defRPr>
            </a:lvl1pPr>
          </a:lstStyle>
          <a:p>
            <a:pPr lvl="0">
              <a:defRPr/>
            </a:pPr>
            <a:r>
              <a:rPr lang="en-US"/>
              <a:t>This is a multi line heading for the title.</a:t>
            </a:r>
            <a:endParaRPr/>
          </a:p>
        </p:txBody>
      </p:sp>
      <p:sp>
        <p:nvSpPr>
          <p:cNvPr id="76" name="Text Placeholder 2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31838" y="1676828"/>
            <a:ext cx="469582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000" cap="all" spc="150">
                <a:solidFill>
                  <a:srgbClr val="30BA77"/>
                </a:solidFill>
                <a:latin typeface="Poppins SemiBold"/>
                <a:cs typeface="Poppins SemiBold"/>
              </a:defRPr>
            </a:lvl1pPr>
          </a:lstStyle>
          <a:p>
            <a:pPr lvl="0">
              <a:defRPr/>
            </a:pPr>
            <a:r>
              <a:rPr lang="en-AU"/>
              <a:t>00 MONTH 2021</a:t>
            </a:r>
            <a:endParaRPr lang="en-US"/>
          </a:p>
        </p:txBody>
      </p:sp>
      <p:sp>
        <p:nvSpPr>
          <p:cNvPr id="77" name="Text Placeholder 2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8001226" y="2590615"/>
            <a:ext cx="3458936" cy="720724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800">
                <a:solidFill>
                  <a:schemeClr val="bg1"/>
                </a:solidFill>
                <a:latin typeface="Poppins Light"/>
                <a:cs typeface="Poppins Light"/>
              </a:defRPr>
            </a:lvl1pPr>
          </a:lstStyle>
          <a:p>
            <a:pPr lvl="0">
              <a:defRPr/>
            </a:pPr>
            <a:r>
              <a:rPr lang="en-US"/>
              <a:t>This is a subheading. 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consectetuer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</a:t>
            </a:r>
            <a:endParaRPr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498977" y="525818"/>
            <a:ext cx="1907339" cy="632632"/>
          </a:xfrm>
          <a:prstGeom prst="rect">
            <a:avLst/>
          </a:prstGeom>
        </p:spPr>
      </p:pic>
      <p:sp>
        <p:nvSpPr>
          <p:cNvPr id="8" name="Picture Placeholder 71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3968750"/>
            <a:ext cx="12192000" cy="2889249"/>
          </a:xfrm>
          <a:prstGeom prst="rect">
            <a:avLst/>
          </a:prstGeom>
          <a:solidFill>
            <a:srgbClr val="175D51"/>
          </a:solidFill>
        </p:spPr>
        <p:txBody>
          <a:bodyPr bIns="126000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>
              <a:defRPr/>
            </a:pPr>
            <a:r>
              <a:rPr lang="en-AU"/>
              <a:t>Click to insert zoom picture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/>
                <a:cs typeface="Poppins SemiBold"/>
              </a:defRPr>
            </a:lvl1pPr>
          </a:lstStyle>
          <a:p>
            <a:pPr algn="r">
              <a:defRPr/>
            </a:pPr>
            <a:fld id="{866D8E11-A83D-46AC-BA35-C493C365AC69}" type="slidenum">
              <a:rPr lang="en-US"/>
              <a:t>‹#›</a:t>
            </a:fld>
            <a:endParaRPr lang="en-US"/>
          </a:p>
        </p:txBody>
      </p:sp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67542" y="6184072"/>
            <a:ext cx="465932" cy="26880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 bwMode="auto">
          <a:xfrm rot="16199998">
            <a:off x="6061664" y="-6061659"/>
            <a:ext cx="68678" cy="12192005"/>
            <a:chOff x="4713353" y="-1"/>
            <a:chExt cx="73891" cy="6858002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auto"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auto"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 bwMode="auto"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am Photos | Larg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731838" y="4427780"/>
            <a:ext cx="2284412" cy="1697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 bwMode="auto">
          <a:xfrm>
            <a:off x="731838" y="1808164"/>
            <a:ext cx="2284412" cy="2619616"/>
          </a:xfrm>
          <a:prstGeom prst="rect">
            <a:avLst/>
          </a:prstGeom>
          <a:solidFill>
            <a:schemeClr val="bg2"/>
          </a:solidFill>
        </p:spPr>
        <p:txBody>
          <a:bodyPr bIns="1008000" anchor="ctr">
            <a:noAutofit/>
          </a:bodyPr>
          <a:lstStyle>
            <a:lvl1pPr algn="ctr">
              <a:buNone/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861238" y="4629005"/>
            <a:ext cx="2030818" cy="54168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First name </a:t>
            </a:r>
            <a:br>
              <a:rPr lang="en-US"/>
            </a:br>
            <a:r>
              <a:rPr lang="en-US"/>
              <a:t>Last Name</a:t>
            </a:r>
            <a:endParaRPr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1238" y="5337445"/>
            <a:ext cx="2030818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Job Title</a:t>
            </a:r>
            <a:endParaRPr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1238" y="5593240"/>
            <a:ext cx="2030818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name.surename@suse.com</a:t>
            </a:r>
            <a:endParaRPr lang="en-US"/>
          </a:p>
          <a:p>
            <a:pPr lvl="0">
              <a:defRPr/>
            </a:pPr>
            <a:r>
              <a:rPr lang="en-US"/>
              <a:t>+49 123 456 789</a:t>
            </a:r>
            <a:endParaRPr/>
          </a:p>
        </p:txBody>
      </p:sp>
      <p:sp>
        <p:nvSpPr>
          <p:cNvPr id="26" name="Rectangle 25"/>
          <p:cNvSpPr/>
          <p:nvPr userDrawn="1"/>
        </p:nvSpPr>
        <p:spPr bwMode="auto">
          <a:xfrm>
            <a:off x="3143250" y="4427780"/>
            <a:ext cx="2284412" cy="1697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/>
          </p:nvPr>
        </p:nvSpPr>
        <p:spPr bwMode="auto">
          <a:xfrm>
            <a:off x="3143250" y="1808164"/>
            <a:ext cx="2284412" cy="2619616"/>
          </a:xfrm>
          <a:prstGeom prst="rect">
            <a:avLst/>
          </a:prstGeom>
          <a:solidFill>
            <a:schemeClr val="bg2"/>
          </a:solidFill>
        </p:spPr>
        <p:txBody>
          <a:bodyPr bIns="1008000" anchor="ctr">
            <a:noAutofit/>
          </a:bodyPr>
          <a:lstStyle>
            <a:lvl1pPr algn="ctr">
              <a:buNone/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3272650" y="4629005"/>
            <a:ext cx="2030818" cy="54168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First name </a:t>
            </a:r>
            <a:br>
              <a:rPr lang="en-US"/>
            </a:br>
            <a:r>
              <a:rPr lang="en-US"/>
              <a:t>Last Name</a:t>
            </a:r>
            <a:endParaRPr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3272650" y="5337445"/>
            <a:ext cx="2030818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Job Title</a:t>
            </a:r>
            <a:endParaRPr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3272650" y="5593240"/>
            <a:ext cx="2030818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name.surename@suse.com</a:t>
            </a:r>
            <a:endParaRPr lang="en-US"/>
          </a:p>
          <a:p>
            <a:pPr lvl="0">
              <a:defRPr/>
            </a:pPr>
            <a:r>
              <a:rPr lang="en-US"/>
              <a:t>+49 123 456 789</a:t>
            </a:r>
            <a:endParaRPr/>
          </a:p>
        </p:txBody>
      </p:sp>
      <p:sp>
        <p:nvSpPr>
          <p:cNvPr id="33" name="Rectangle 32"/>
          <p:cNvSpPr/>
          <p:nvPr userDrawn="1"/>
        </p:nvSpPr>
        <p:spPr bwMode="auto">
          <a:xfrm>
            <a:off x="5556251" y="4427780"/>
            <a:ext cx="2284412" cy="16976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3"/>
          </p:nvPr>
        </p:nvSpPr>
        <p:spPr bwMode="auto">
          <a:xfrm>
            <a:off x="5556251" y="1808164"/>
            <a:ext cx="2284412" cy="2619616"/>
          </a:xfrm>
          <a:prstGeom prst="rect">
            <a:avLst/>
          </a:prstGeom>
          <a:solidFill>
            <a:schemeClr val="bg2"/>
          </a:solidFill>
        </p:spPr>
        <p:txBody>
          <a:bodyPr bIns="1008000" anchor="ctr">
            <a:noAutofit/>
          </a:bodyPr>
          <a:lstStyle>
            <a:lvl1pPr algn="ctr">
              <a:buNone/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685651" y="4629005"/>
            <a:ext cx="2030818" cy="54168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First name </a:t>
            </a:r>
            <a:br>
              <a:rPr lang="en-US"/>
            </a:br>
            <a:r>
              <a:rPr lang="en-US"/>
              <a:t>Last Name</a:t>
            </a:r>
            <a:endParaRPr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5685651" y="5337445"/>
            <a:ext cx="2030818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Job Title</a:t>
            </a:r>
            <a:endParaRPr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5685651" y="5593240"/>
            <a:ext cx="2030818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name.surename@suse.com</a:t>
            </a:r>
            <a:endParaRPr lang="en-US"/>
          </a:p>
          <a:p>
            <a:pPr lvl="0">
              <a:defRPr/>
            </a:pPr>
            <a:r>
              <a:rPr lang="en-US"/>
              <a:t>+49 123 456 789</a:t>
            </a:r>
            <a:endParaRPr/>
          </a:p>
        </p:txBody>
      </p:sp>
      <p:sp>
        <p:nvSpPr>
          <p:cNvPr id="38" name="Rectangle 37"/>
          <p:cNvSpPr/>
          <p:nvPr userDrawn="1"/>
        </p:nvSpPr>
        <p:spPr bwMode="auto">
          <a:xfrm>
            <a:off x="7969250" y="4427780"/>
            <a:ext cx="2284412" cy="16976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7"/>
          </p:nvPr>
        </p:nvSpPr>
        <p:spPr bwMode="auto">
          <a:xfrm>
            <a:off x="7969250" y="1808164"/>
            <a:ext cx="2284412" cy="2619616"/>
          </a:xfrm>
          <a:prstGeom prst="rect">
            <a:avLst/>
          </a:prstGeom>
          <a:solidFill>
            <a:schemeClr val="bg2"/>
          </a:solidFill>
        </p:spPr>
        <p:txBody>
          <a:bodyPr bIns="1008000" anchor="ctr">
            <a:noAutofit/>
          </a:bodyPr>
          <a:lstStyle>
            <a:lvl1pPr algn="ctr">
              <a:buNone/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8098650" y="4629005"/>
            <a:ext cx="2030818" cy="541687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First name </a:t>
            </a:r>
            <a:br>
              <a:rPr lang="en-US"/>
            </a:br>
            <a:r>
              <a:rPr lang="en-US"/>
              <a:t>Last Name</a:t>
            </a:r>
            <a:endParaRPr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8098650" y="5337445"/>
            <a:ext cx="2030818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Job Title</a:t>
            </a:r>
            <a:endParaRPr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8098650" y="5593240"/>
            <a:ext cx="2030818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name.surename@suse.com</a:t>
            </a:r>
            <a:endParaRPr lang="en-US"/>
          </a:p>
          <a:p>
            <a:pPr lvl="0">
              <a:defRPr/>
            </a:pPr>
            <a:r>
              <a:rPr lang="en-US"/>
              <a:t>+49 123 456 789</a:t>
            </a:r>
            <a:endParaRPr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/>
                <a:cs typeface="Poppins SemiBold"/>
              </a:defRPr>
            </a:lvl1pPr>
          </a:lstStyle>
          <a:p>
            <a:pPr algn="r">
              <a:defRPr/>
            </a:pPr>
            <a:fld id="{866D8E11-A83D-46AC-BA35-C493C365AC69}" type="slidenum">
              <a:rPr lang="en-US"/>
              <a:t>‹#›</a:t>
            </a:fld>
            <a:endParaRPr lang="en-US"/>
          </a:p>
        </p:txBody>
      </p:sp>
      <p:pic>
        <p:nvPicPr>
          <p:cNvPr id="47" name="Graphic 4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43" name="Title Placeholder 22"/>
          <p:cNvSpPr>
            <a:spLocks noGrp="1"/>
          </p:cNvSpPr>
          <p:nvPr>
            <p:ph type="title" hasCustomPrompt="1"/>
          </p:nvPr>
        </p:nvSpPr>
        <p:spPr bwMode="auto"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/>
              <a:t>This is a headline</a:t>
            </a:r>
            <a:endParaRPr/>
          </a:p>
        </p:txBody>
      </p:sp>
      <p:grpSp>
        <p:nvGrpSpPr>
          <p:cNvPr id="45" name="Group 44"/>
          <p:cNvGrpSpPr/>
          <p:nvPr userDrawn="1"/>
        </p:nvGrpSpPr>
        <p:grpSpPr bwMode="auto">
          <a:xfrm rot="16199998">
            <a:off x="6061664" y="-6061659"/>
            <a:ext cx="68678" cy="12192005"/>
            <a:chOff x="4713353" y="-1"/>
            <a:chExt cx="73891" cy="6858002"/>
          </a:xfrm>
        </p:grpSpPr>
        <p:sp>
          <p:nvSpPr>
            <p:cNvPr id="46" name="Rectangle 45"/>
            <p:cNvSpPr/>
            <p:nvPr userDrawn="1"/>
          </p:nvSpPr>
          <p:spPr bwMode="auto"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Rectangle 47"/>
            <p:cNvSpPr/>
            <p:nvPr userDrawn="1"/>
          </p:nvSpPr>
          <p:spPr bwMode="auto"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Rectangle 48"/>
            <p:cNvSpPr/>
            <p:nvPr userDrawn="1"/>
          </p:nvSpPr>
          <p:spPr bwMode="auto"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Rectangle 49"/>
            <p:cNvSpPr/>
            <p:nvPr userDrawn="1"/>
          </p:nvSpPr>
          <p:spPr bwMode="auto"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Rectangle 55"/>
            <p:cNvSpPr/>
            <p:nvPr userDrawn="1"/>
          </p:nvSpPr>
          <p:spPr bwMode="auto"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am Photos | Smal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 userDrawn="1"/>
        </p:nvCxnSpPr>
        <p:spPr bwMode="auto">
          <a:xfrm>
            <a:off x="731838" y="1811002"/>
            <a:ext cx="349091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 bwMode="auto">
          <a:xfrm>
            <a:off x="1811337" y="2166939"/>
            <a:ext cx="2411411" cy="10810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 bwMode="auto">
          <a:xfrm>
            <a:off x="731838" y="2166939"/>
            <a:ext cx="1079500" cy="1081086"/>
          </a:xfrm>
          <a:prstGeom prst="rect">
            <a:avLst/>
          </a:prstGeo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940737" y="228713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First name Last Name</a:t>
            </a:r>
            <a:endParaRPr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940737" y="257265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Job Title</a:t>
            </a:r>
            <a:endParaRPr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940737" y="279584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name.surename@suse.com</a:t>
            </a:r>
            <a:endParaRPr lang="en-US"/>
          </a:p>
          <a:p>
            <a:pPr lvl="0">
              <a:defRPr/>
            </a:pPr>
            <a:r>
              <a:rPr lang="en-US"/>
              <a:t>+49 123 456 789</a:t>
            </a:r>
            <a:endParaRPr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9"/>
          </p:nvPr>
        </p:nvSpPr>
        <p:spPr bwMode="auto">
          <a:xfrm>
            <a:off x="732630" y="3608389"/>
            <a:ext cx="1078707" cy="1081086"/>
          </a:xfrm>
          <a:prstGeom prst="rect">
            <a:avLst/>
          </a:prstGeo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3"/>
          </p:nvPr>
        </p:nvSpPr>
        <p:spPr bwMode="auto">
          <a:xfrm>
            <a:off x="731838" y="5047164"/>
            <a:ext cx="1080000" cy="1080000"/>
          </a:xfrm>
          <a:prstGeom prst="rect">
            <a:avLst/>
          </a:prstGeo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7"/>
          </p:nvPr>
        </p:nvSpPr>
        <p:spPr bwMode="auto">
          <a:xfrm>
            <a:off x="4351647" y="2166939"/>
            <a:ext cx="1080000" cy="1080000"/>
          </a:xfrm>
          <a:prstGeom prst="rect">
            <a:avLst/>
          </a:prstGeo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" name="Rectangle 43"/>
          <p:cNvSpPr/>
          <p:nvPr userDrawn="1"/>
        </p:nvSpPr>
        <p:spPr bwMode="auto">
          <a:xfrm>
            <a:off x="1811337" y="3608389"/>
            <a:ext cx="2411411" cy="10810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1940737" y="3733164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First name Last Name</a:t>
            </a:r>
            <a:endParaRPr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1940737" y="4018677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Job Title</a:t>
            </a:r>
            <a:endParaRPr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1940737" y="4241865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name.surename@suse.com</a:t>
            </a:r>
            <a:endParaRPr lang="en-US"/>
          </a:p>
          <a:p>
            <a:pPr lvl="0">
              <a:defRPr/>
            </a:pPr>
            <a:r>
              <a:rPr lang="en-US"/>
              <a:t>+49 123 456 789</a:t>
            </a:r>
            <a:endParaRPr/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1811337" y="5047164"/>
            <a:ext cx="2411411" cy="10810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1940737" y="517918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First name Last Name</a:t>
            </a:r>
            <a:endParaRPr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1940737" y="546470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Job Title</a:t>
            </a:r>
            <a:endParaRPr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1940737" y="568789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name.surename@suse.com</a:t>
            </a:r>
            <a:endParaRPr lang="en-US"/>
          </a:p>
          <a:p>
            <a:pPr lvl="0">
              <a:defRPr/>
            </a:pPr>
            <a:r>
              <a:rPr lang="en-US"/>
              <a:t>+49 123 456 789</a:t>
            </a:r>
            <a:endParaRPr/>
          </a:p>
        </p:txBody>
      </p:sp>
      <p:sp>
        <p:nvSpPr>
          <p:cNvPr id="53" name="Picture Placeholder 2"/>
          <p:cNvSpPr>
            <a:spLocks noGrp="1"/>
          </p:cNvSpPr>
          <p:nvPr>
            <p:ph type="pic" sz="quarter" idx="37"/>
          </p:nvPr>
        </p:nvSpPr>
        <p:spPr bwMode="auto">
          <a:xfrm>
            <a:off x="4351647" y="3608389"/>
            <a:ext cx="1080000" cy="1080000"/>
          </a:xfrm>
          <a:prstGeom prst="rect">
            <a:avLst/>
          </a:prstGeo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38"/>
          </p:nvPr>
        </p:nvSpPr>
        <p:spPr bwMode="auto">
          <a:xfrm>
            <a:off x="4351647" y="5048250"/>
            <a:ext cx="1080000" cy="1080000"/>
          </a:xfrm>
          <a:prstGeom prst="rect">
            <a:avLst/>
          </a:prstGeo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" name="Rectangle 54"/>
          <p:cNvSpPr/>
          <p:nvPr userDrawn="1"/>
        </p:nvSpPr>
        <p:spPr bwMode="auto">
          <a:xfrm>
            <a:off x="5431647" y="2166939"/>
            <a:ext cx="2411411" cy="108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39" hasCustomPrompt="1"/>
          </p:nvPr>
        </p:nvSpPr>
        <p:spPr bwMode="auto">
          <a:xfrm>
            <a:off x="5567227" y="228713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First name Last Name</a:t>
            </a:r>
            <a:endParaRPr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5567227" y="257265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Job Title</a:t>
            </a:r>
            <a:endParaRPr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5567227" y="279584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name.surename@suse.com</a:t>
            </a:r>
            <a:endParaRPr lang="en-US"/>
          </a:p>
          <a:p>
            <a:pPr lvl="0">
              <a:defRPr/>
            </a:pPr>
            <a:r>
              <a:rPr lang="en-US"/>
              <a:t>+49 123 456 789</a:t>
            </a:r>
            <a:endParaRPr/>
          </a:p>
        </p:txBody>
      </p:sp>
      <p:sp>
        <p:nvSpPr>
          <p:cNvPr id="59" name="Rectangle 58"/>
          <p:cNvSpPr/>
          <p:nvPr userDrawn="1"/>
        </p:nvSpPr>
        <p:spPr bwMode="auto">
          <a:xfrm>
            <a:off x="5431646" y="3608389"/>
            <a:ext cx="2411411" cy="1075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5567227" y="3733164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First name Last Name</a:t>
            </a:r>
            <a:endParaRPr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5567227" y="4018677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Job Title</a:t>
            </a:r>
            <a:endParaRPr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5567227" y="4241865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name.surename@suse.com</a:t>
            </a:r>
            <a:endParaRPr lang="en-US"/>
          </a:p>
          <a:p>
            <a:pPr lvl="0">
              <a:defRPr/>
            </a:pPr>
            <a:r>
              <a:rPr lang="en-US"/>
              <a:t>+49 123 456 789</a:t>
            </a:r>
            <a:endParaRPr/>
          </a:p>
        </p:txBody>
      </p:sp>
      <p:sp>
        <p:nvSpPr>
          <p:cNvPr id="63" name="Rectangle 62"/>
          <p:cNvSpPr/>
          <p:nvPr userDrawn="1"/>
        </p:nvSpPr>
        <p:spPr bwMode="auto">
          <a:xfrm>
            <a:off x="5431647" y="5048250"/>
            <a:ext cx="2414588" cy="108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5567227" y="517918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First name Last Name</a:t>
            </a:r>
            <a:endParaRPr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5567227" y="546470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Job Title</a:t>
            </a:r>
            <a:endParaRPr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5567227" y="568789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name.surename@suse.com</a:t>
            </a:r>
            <a:endParaRPr lang="en-US"/>
          </a:p>
          <a:p>
            <a:pPr lvl="0">
              <a:defRPr/>
            </a:pPr>
            <a:r>
              <a:rPr lang="en-US"/>
              <a:t>+49 123 456 789</a:t>
            </a:r>
            <a:endParaRPr/>
          </a:p>
        </p:txBody>
      </p:sp>
      <p:sp>
        <p:nvSpPr>
          <p:cNvPr id="67" name="Picture Placeholder 2"/>
          <p:cNvSpPr>
            <a:spLocks noGrp="1"/>
          </p:cNvSpPr>
          <p:nvPr>
            <p:ph type="pic" sz="quarter" idx="48"/>
          </p:nvPr>
        </p:nvSpPr>
        <p:spPr bwMode="auto">
          <a:xfrm>
            <a:off x="7963194" y="2166939"/>
            <a:ext cx="1080000" cy="1080000"/>
          </a:xfrm>
          <a:prstGeom prst="rect">
            <a:avLst/>
          </a:prstGeo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" name="Picture Placeholder 2"/>
          <p:cNvSpPr>
            <a:spLocks noGrp="1"/>
          </p:cNvSpPr>
          <p:nvPr>
            <p:ph type="pic" sz="quarter" idx="49"/>
          </p:nvPr>
        </p:nvSpPr>
        <p:spPr bwMode="auto">
          <a:xfrm>
            <a:off x="7963194" y="3608389"/>
            <a:ext cx="1080000" cy="1080000"/>
          </a:xfrm>
          <a:prstGeom prst="rect">
            <a:avLst/>
          </a:prstGeo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" name="Picture Placeholder 2"/>
          <p:cNvSpPr>
            <a:spLocks noGrp="1"/>
          </p:cNvSpPr>
          <p:nvPr>
            <p:ph type="pic" sz="quarter" idx="50"/>
          </p:nvPr>
        </p:nvSpPr>
        <p:spPr bwMode="auto">
          <a:xfrm>
            <a:off x="7963194" y="5048250"/>
            <a:ext cx="1080000" cy="1080000"/>
          </a:xfrm>
          <a:prstGeom prst="rect">
            <a:avLst/>
          </a:prstGeom>
          <a:solidFill>
            <a:schemeClr val="bg2"/>
          </a:solidFill>
        </p:spPr>
        <p:txBody>
          <a:bodyPr bIns="503998" anchor="ctr">
            <a:noAutofit/>
          </a:bodyPr>
          <a:lstStyle>
            <a:lvl1pPr algn="ctr"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69"/>
          <p:cNvSpPr/>
          <p:nvPr userDrawn="1"/>
        </p:nvSpPr>
        <p:spPr bwMode="auto">
          <a:xfrm>
            <a:off x="9043194" y="2166939"/>
            <a:ext cx="2411411" cy="108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" name="Text Placeholder 5"/>
          <p:cNvSpPr>
            <a:spLocks noGrp="1"/>
          </p:cNvSpPr>
          <p:nvPr>
            <p:ph type="body" sz="quarter" idx="51" hasCustomPrompt="1"/>
          </p:nvPr>
        </p:nvSpPr>
        <p:spPr bwMode="auto">
          <a:xfrm>
            <a:off x="9178774" y="228713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First name Last Name</a:t>
            </a:r>
            <a:endParaRPr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52" hasCustomPrompt="1"/>
          </p:nvPr>
        </p:nvSpPr>
        <p:spPr bwMode="auto">
          <a:xfrm>
            <a:off x="9178774" y="257265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Job Title</a:t>
            </a:r>
            <a:endParaRPr/>
          </a:p>
        </p:txBody>
      </p:sp>
      <p:sp>
        <p:nvSpPr>
          <p:cNvPr id="73" name="Text Placeholder 5"/>
          <p:cNvSpPr>
            <a:spLocks noGrp="1"/>
          </p:cNvSpPr>
          <p:nvPr>
            <p:ph type="body" sz="quarter" idx="53" hasCustomPrompt="1"/>
          </p:nvPr>
        </p:nvSpPr>
        <p:spPr bwMode="auto">
          <a:xfrm>
            <a:off x="9178774" y="279584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name.surename@suse.com</a:t>
            </a:r>
            <a:endParaRPr lang="en-US"/>
          </a:p>
          <a:p>
            <a:pPr lvl="0">
              <a:defRPr/>
            </a:pPr>
            <a:r>
              <a:rPr lang="en-US"/>
              <a:t>+49 123 456 789</a:t>
            </a:r>
            <a:endParaRPr/>
          </a:p>
        </p:txBody>
      </p:sp>
      <p:sp>
        <p:nvSpPr>
          <p:cNvPr id="74" name="Rectangle 73"/>
          <p:cNvSpPr/>
          <p:nvPr userDrawn="1"/>
        </p:nvSpPr>
        <p:spPr bwMode="auto">
          <a:xfrm>
            <a:off x="9043193" y="3608389"/>
            <a:ext cx="2411411" cy="1075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Text Placeholder 5"/>
          <p:cNvSpPr>
            <a:spLocks noGrp="1"/>
          </p:cNvSpPr>
          <p:nvPr>
            <p:ph type="body" sz="quarter" idx="54" hasCustomPrompt="1"/>
          </p:nvPr>
        </p:nvSpPr>
        <p:spPr bwMode="auto">
          <a:xfrm>
            <a:off x="9178774" y="3733164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First name Last Name</a:t>
            </a:r>
            <a:endParaRPr/>
          </a:p>
        </p:txBody>
      </p:sp>
      <p:sp>
        <p:nvSpPr>
          <p:cNvPr id="76" name="Text Placeholder 5"/>
          <p:cNvSpPr>
            <a:spLocks noGrp="1"/>
          </p:cNvSpPr>
          <p:nvPr>
            <p:ph type="body" sz="quarter" idx="55" hasCustomPrompt="1"/>
          </p:nvPr>
        </p:nvSpPr>
        <p:spPr bwMode="auto">
          <a:xfrm>
            <a:off x="9178774" y="4018677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Job Title</a:t>
            </a:r>
            <a:endParaRPr/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56" hasCustomPrompt="1"/>
          </p:nvPr>
        </p:nvSpPr>
        <p:spPr bwMode="auto">
          <a:xfrm>
            <a:off x="9178774" y="4241865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name.surename@suse.com</a:t>
            </a:r>
            <a:endParaRPr lang="en-US"/>
          </a:p>
          <a:p>
            <a:pPr lvl="0">
              <a:defRPr/>
            </a:pPr>
            <a:r>
              <a:rPr lang="en-US"/>
              <a:t>+49 123 456 789</a:t>
            </a:r>
            <a:endParaRPr/>
          </a:p>
        </p:txBody>
      </p:sp>
      <p:sp>
        <p:nvSpPr>
          <p:cNvPr id="78" name="Rectangle 77"/>
          <p:cNvSpPr/>
          <p:nvPr userDrawn="1"/>
        </p:nvSpPr>
        <p:spPr bwMode="auto">
          <a:xfrm>
            <a:off x="9043194" y="5048250"/>
            <a:ext cx="2414588" cy="1081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9" name="Text Placeholder 5"/>
          <p:cNvSpPr>
            <a:spLocks noGrp="1"/>
          </p:cNvSpPr>
          <p:nvPr>
            <p:ph type="body" sz="quarter" idx="57" hasCustomPrompt="1"/>
          </p:nvPr>
        </p:nvSpPr>
        <p:spPr bwMode="auto">
          <a:xfrm>
            <a:off x="9178774" y="5179189"/>
            <a:ext cx="2162487" cy="23160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/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First name Last Name</a:t>
            </a:r>
            <a:endParaRPr/>
          </a:p>
        </p:txBody>
      </p:sp>
      <p:sp>
        <p:nvSpPr>
          <p:cNvPr id="80" name="Text Placeholder 5"/>
          <p:cNvSpPr>
            <a:spLocks noGrp="1"/>
          </p:cNvSpPr>
          <p:nvPr>
            <p:ph type="body" sz="quarter" idx="58" hasCustomPrompt="1"/>
          </p:nvPr>
        </p:nvSpPr>
        <p:spPr bwMode="auto">
          <a:xfrm>
            <a:off x="9178774" y="5464702"/>
            <a:ext cx="2162487" cy="16927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Job Title</a:t>
            </a:r>
            <a:endParaRPr/>
          </a:p>
        </p:txBody>
      </p:sp>
      <p:sp>
        <p:nvSpPr>
          <p:cNvPr id="81" name="Text Placeholder 5"/>
          <p:cNvSpPr>
            <a:spLocks noGrp="1"/>
          </p:cNvSpPr>
          <p:nvPr>
            <p:ph type="body" sz="quarter" idx="59" hasCustomPrompt="1"/>
          </p:nvPr>
        </p:nvSpPr>
        <p:spPr bwMode="auto">
          <a:xfrm>
            <a:off x="9178774" y="5687890"/>
            <a:ext cx="2162487" cy="338554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name.surename@suse.com</a:t>
            </a:r>
            <a:endParaRPr lang="en-US"/>
          </a:p>
          <a:p>
            <a:pPr lvl="0">
              <a:defRPr/>
            </a:pPr>
            <a:r>
              <a:rPr lang="en-US"/>
              <a:t>+49 123 456 789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60" hasCustomPrompt="1"/>
          </p:nvPr>
        </p:nvSpPr>
        <p:spPr bwMode="auto">
          <a:xfrm>
            <a:off x="1792576" y="1682897"/>
            <a:ext cx="1362006" cy="264688"/>
          </a:xfrm>
          <a:prstGeom prst="rect">
            <a:avLst/>
          </a:prstGeom>
          <a:solidFill>
            <a:schemeClr val="bg1"/>
          </a:solidFill>
        </p:spPr>
        <p:txBody>
          <a:bodyPr lIns="108000" rIns="108000"/>
          <a:lstStyle>
            <a:lvl1pPr algn="ctr">
              <a:buNone/>
              <a:defRPr sz="1600"/>
            </a:lvl1pPr>
          </a:lstStyle>
          <a:p>
            <a:pPr lvl="0">
              <a:defRPr/>
            </a:pPr>
            <a:r>
              <a:rPr lang="en-GB"/>
              <a:t>Leadership</a:t>
            </a:r>
            <a:endParaRPr lang="en-US"/>
          </a:p>
        </p:txBody>
      </p:sp>
      <p:cxnSp>
        <p:nvCxnSpPr>
          <p:cNvPr id="82" name="Straight Connector 81"/>
          <p:cNvCxnSpPr>
            <a:cxnSpLocks/>
          </p:cNvCxnSpPr>
          <p:nvPr userDrawn="1"/>
        </p:nvCxnSpPr>
        <p:spPr bwMode="auto">
          <a:xfrm>
            <a:off x="4365265" y="1811002"/>
            <a:ext cx="709489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Placeholder 4"/>
          <p:cNvSpPr>
            <a:spLocks noGrp="1"/>
          </p:cNvSpPr>
          <p:nvPr>
            <p:ph type="body" sz="quarter" idx="61" hasCustomPrompt="1"/>
          </p:nvPr>
        </p:nvSpPr>
        <p:spPr bwMode="auto">
          <a:xfrm>
            <a:off x="7552691" y="1682896"/>
            <a:ext cx="764050" cy="264688"/>
          </a:xfrm>
          <a:prstGeom prst="rect">
            <a:avLst/>
          </a:prstGeom>
          <a:solidFill>
            <a:schemeClr val="bg1"/>
          </a:solidFill>
        </p:spPr>
        <p:txBody>
          <a:bodyPr lIns="108000" rIns="108000"/>
          <a:lstStyle>
            <a:lvl1pPr algn="ctr">
              <a:buNone/>
              <a:defRPr sz="1600"/>
            </a:lvl1pPr>
          </a:lstStyle>
          <a:p>
            <a:pPr lvl="0">
              <a:defRPr/>
            </a:pPr>
            <a:r>
              <a:rPr lang="en-GB"/>
              <a:t>Staff</a:t>
            </a:r>
            <a:endParaRPr lang="en-US"/>
          </a:p>
        </p:txBody>
      </p:sp>
      <p:sp>
        <p:nvSpPr>
          <p:cNvPr id="8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/>
                <a:cs typeface="Poppins SemiBold"/>
              </a:defRPr>
            </a:lvl1pPr>
          </a:lstStyle>
          <a:p>
            <a:pPr algn="r">
              <a:defRPr/>
            </a:pPr>
            <a:fld id="{866D8E11-A83D-46AC-BA35-C493C365AC69}" type="slidenum">
              <a:rPr lang="en-US"/>
              <a:t>‹#›</a:t>
            </a:fld>
            <a:endParaRPr lang="en-US"/>
          </a:p>
        </p:txBody>
      </p:sp>
      <p:pic>
        <p:nvPicPr>
          <p:cNvPr id="86" name="Graphic 8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87" name="Title Placeholder 22"/>
          <p:cNvSpPr>
            <a:spLocks noGrp="1"/>
          </p:cNvSpPr>
          <p:nvPr>
            <p:ph type="title" hasCustomPrompt="1"/>
          </p:nvPr>
        </p:nvSpPr>
        <p:spPr bwMode="auto"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/>
              <a:t>This is a headline</a:t>
            </a:r>
            <a:endParaRPr/>
          </a:p>
        </p:txBody>
      </p:sp>
      <p:grpSp>
        <p:nvGrpSpPr>
          <p:cNvPr id="85" name="Group 84"/>
          <p:cNvGrpSpPr/>
          <p:nvPr userDrawn="1"/>
        </p:nvGrpSpPr>
        <p:grpSpPr bwMode="auto">
          <a:xfrm rot="16199998">
            <a:off x="6061664" y="-6061659"/>
            <a:ext cx="68678" cy="12192005"/>
            <a:chOff x="4713353" y="-1"/>
            <a:chExt cx="73891" cy="6858002"/>
          </a:xfrm>
        </p:grpSpPr>
        <p:sp>
          <p:nvSpPr>
            <p:cNvPr id="88" name="Rectangle 87"/>
            <p:cNvSpPr/>
            <p:nvPr userDrawn="1"/>
          </p:nvSpPr>
          <p:spPr bwMode="auto"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Rectangle 88"/>
            <p:cNvSpPr/>
            <p:nvPr userDrawn="1"/>
          </p:nvSpPr>
          <p:spPr bwMode="auto"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Rectangle 89"/>
            <p:cNvSpPr/>
            <p:nvPr userDrawn="1"/>
          </p:nvSpPr>
          <p:spPr bwMode="auto"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Rectangle 90"/>
            <p:cNvSpPr/>
            <p:nvPr userDrawn="1"/>
          </p:nvSpPr>
          <p:spPr bwMode="auto"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" name="Rectangle 96"/>
            <p:cNvSpPr/>
            <p:nvPr userDrawn="1"/>
          </p:nvSpPr>
          <p:spPr bwMode="auto"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Divider Slide | Image | Green">
    <p:bg>
      <p:bgPr shadeToTitle="0">
        <a:solidFill>
          <a:srgbClr val="0C322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 bwMode="auto">
          <a:xfrm>
            <a:off x="1" y="4689475"/>
            <a:ext cx="5556250" cy="2168525"/>
          </a:xfrm>
          <a:prstGeom prst="rect">
            <a:avLst/>
          </a:prstGeom>
          <a:solidFill>
            <a:srgbClr val="30BA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5556250" y="68684"/>
            <a:ext cx="6635750" cy="6789315"/>
          </a:xfrm>
          <a:prstGeom prst="rect">
            <a:avLst/>
          </a:prstGeom>
          <a:solidFill>
            <a:srgbClr val="175D51"/>
          </a:solidFill>
        </p:spPr>
        <p:txBody>
          <a:bodyPr bIns="1404000"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>
              <a:defRPr/>
            </a:pPr>
            <a:r>
              <a:rPr lang="en-AU"/>
              <a:t>Insert Image</a:t>
            </a:r>
            <a:endParaRPr lang="en-US"/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>
                <a:solidFill>
                  <a:schemeClr val="bg1"/>
                </a:solidFill>
                <a:latin typeface="Poppins Light"/>
                <a:cs typeface="Poppins Light"/>
              </a:defRPr>
            </a:lvl1pPr>
          </a:lstStyle>
          <a:p>
            <a:pPr lvl="0">
              <a:defRPr/>
            </a:pPr>
            <a:r>
              <a:rPr lang="en-US"/>
              <a:t>This is a subheading. 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consectetuer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</a:t>
            </a:r>
            <a:endParaRPr/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  <a:latin typeface="Poppins Medium"/>
                <a:cs typeface="Poppins Medium"/>
              </a:defRPr>
            </a:lvl1pPr>
          </a:lstStyle>
          <a:p>
            <a:pPr lvl="0">
              <a:defRPr/>
            </a:pPr>
            <a:r>
              <a:rPr lang="en-US"/>
              <a:t>This is a multi line heading for the divider.</a:t>
            </a:r>
            <a:endParaRPr/>
          </a:p>
        </p:txBody>
      </p:sp>
      <p:sp>
        <p:nvSpPr>
          <p:cNvPr id="21" name="TextBox 20"/>
          <p:cNvSpPr txBox="1"/>
          <p:nvPr userDrawn="1"/>
        </p:nvSpPr>
        <p:spPr bwMode="auto"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defRPr/>
            </a:pPr>
            <a:r>
              <a:rPr lang="en-AU" sz="800">
                <a:solidFill>
                  <a:schemeClr val="bg1"/>
                </a:solidFill>
                <a:latin typeface="Poppins"/>
                <a:cs typeface="Poppins"/>
              </a:rPr>
              <a:t>Copyright © SUSE 2021 </a:t>
            </a:r>
            <a:endParaRPr/>
          </a:p>
        </p:txBody>
      </p:sp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667542" y="6184072"/>
            <a:ext cx="465932" cy="268806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 bwMode="auto">
          <a:xfrm rot="16199998">
            <a:off x="6061665" y="-6061659"/>
            <a:ext cx="68678" cy="12192005"/>
            <a:chOff x="4713353" y="-1"/>
            <a:chExt cx="73891" cy="6858002"/>
          </a:xfrm>
        </p:grpSpPr>
        <p:sp>
          <p:nvSpPr>
            <p:cNvPr id="15" name="Rectangle 14"/>
            <p:cNvSpPr/>
            <p:nvPr userDrawn="1"/>
          </p:nvSpPr>
          <p:spPr bwMode="auto"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 bwMode="auto"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>
              <a:off x="4713357" y="411658"/>
              <a:ext cx="73887" cy="6777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Divider Slide | Image | Blue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 userDrawn="1"/>
        </p:nvSpPr>
        <p:spPr bwMode="auto">
          <a:xfrm>
            <a:off x="1" y="4689475"/>
            <a:ext cx="5592726" cy="2168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731838" y="5023995"/>
            <a:ext cx="3458936" cy="720724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>
                <a:solidFill>
                  <a:schemeClr val="bg1"/>
                </a:solidFill>
                <a:latin typeface="Poppins Light"/>
                <a:cs typeface="Poppins Light"/>
              </a:defRPr>
            </a:lvl1pPr>
          </a:lstStyle>
          <a:p>
            <a:pPr lvl="0">
              <a:defRPr/>
            </a:pPr>
            <a:r>
              <a:rPr lang="en-US"/>
              <a:t>This is a subheading. 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consectetuer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</a:t>
            </a:r>
            <a:endParaRPr/>
          </a:p>
        </p:txBody>
      </p:sp>
      <p:sp>
        <p:nvSpPr>
          <p:cNvPr id="59" name="Text Placeholder 2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  <a:latin typeface="Poppins Medium"/>
                <a:cs typeface="Poppins Medium"/>
              </a:defRPr>
            </a:lvl1pPr>
          </a:lstStyle>
          <a:p>
            <a:pPr lvl="0">
              <a:defRPr/>
            </a:pPr>
            <a:r>
              <a:rPr lang="en-US"/>
              <a:t>This is a multi line heading for the divider.</a:t>
            </a:r>
            <a:endParaRPr/>
          </a:p>
        </p:txBody>
      </p:sp>
      <p:sp>
        <p:nvSpPr>
          <p:cNvPr id="61" name="TextBox 60"/>
          <p:cNvSpPr txBox="1"/>
          <p:nvPr userDrawn="1"/>
        </p:nvSpPr>
        <p:spPr bwMode="auto"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defRPr/>
            </a:pPr>
            <a:r>
              <a:rPr lang="en-AU" sz="800">
                <a:solidFill>
                  <a:schemeClr val="bg1"/>
                </a:solidFill>
                <a:latin typeface="Poppins"/>
                <a:cs typeface="Poppins"/>
              </a:rPr>
              <a:t>Copyright © SUSE 2021 </a:t>
            </a:r>
            <a:endParaRPr/>
          </a:p>
        </p:txBody>
      </p:sp>
      <p:sp>
        <p:nvSpPr>
          <p:cNvPr id="63" name="Picture Placeholder 15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5556250" y="68684"/>
            <a:ext cx="6635750" cy="6789315"/>
          </a:xfrm>
          <a:prstGeom prst="rect">
            <a:avLst/>
          </a:prstGeom>
          <a:solidFill>
            <a:srgbClr val="3138A7"/>
          </a:solidFill>
        </p:spPr>
        <p:txBody>
          <a:bodyPr bIns="1404000"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>
              <a:defRPr/>
            </a:pPr>
            <a:r>
              <a:rPr lang="en-AU"/>
              <a:t>Insert Image</a:t>
            </a:r>
            <a:endParaRPr lang="en-US"/>
          </a:p>
        </p:txBody>
      </p:sp>
      <p:pic>
        <p:nvPicPr>
          <p:cNvPr id="15" name="Graphic 1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67542" y="6184072"/>
            <a:ext cx="465932" cy="268806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 bwMode="auto">
          <a:xfrm rot="16199998">
            <a:off x="6061665" y="-6061659"/>
            <a:ext cx="68678" cy="12192005"/>
            <a:chOff x="4713353" y="-1"/>
            <a:chExt cx="73891" cy="6858002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 bwMode="auto"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auto"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auto"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4713357" y="411658"/>
              <a:ext cx="73887" cy="6777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ub Divider Slide | Blue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 bwMode="auto"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defRPr/>
            </a:pPr>
            <a:r>
              <a:rPr lang="en-AU" sz="800">
                <a:solidFill>
                  <a:schemeClr val="bg1"/>
                </a:solidFill>
                <a:latin typeface="Poppins"/>
                <a:cs typeface="Poppins"/>
              </a:rPr>
              <a:t>Copyright © SUSE 2021 </a:t>
            </a:r>
            <a:endParaRPr/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>
                <a:solidFill>
                  <a:schemeClr val="bg1"/>
                </a:solidFill>
                <a:latin typeface="Poppins Light"/>
                <a:cs typeface="Poppins Light"/>
              </a:defRPr>
            </a:lvl1pPr>
          </a:lstStyle>
          <a:p>
            <a:pPr lvl="0">
              <a:defRPr/>
            </a:pPr>
            <a:r>
              <a:rPr lang="en-US"/>
              <a:t>This is a subheading. 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consectetuer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</a:t>
            </a:r>
            <a:endParaRPr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  <a:latin typeface="Poppins Medium"/>
                <a:cs typeface="Poppins Medium"/>
              </a:defRPr>
            </a:lvl1pPr>
          </a:lstStyle>
          <a:p>
            <a:pPr lvl="0">
              <a:defRPr/>
            </a:pPr>
            <a:r>
              <a:rPr lang="en-US"/>
              <a:t>This is a multi line heading for the sub divider.</a:t>
            </a: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Poppins SemiBold"/>
                <a:cs typeface="Poppins SemiBold"/>
              </a:defRPr>
            </a:lvl1pPr>
          </a:lstStyle>
          <a:p>
            <a:pPr>
              <a:defRPr/>
            </a:pPr>
            <a:fld id="{866D8E11-A83D-46AC-BA35-C493C365AC69}" type="slidenum">
              <a:rPr lang="en-US"/>
              <a:t>‹#›</a:t>
            </a:fld>
            <a:endParaRPr lang="en-US"/>
          </a:p>
        </p:txBody>
      </p:sp>
      <p:pic>
        <p:nvPicPr>
          <p:cNvPr id="19" name="Graphic 1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67542" y="6184072"/>
            <a:ext cx="465932" cy="268806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 bwMode="auto">
          <a:xfrm rot="16199998">
            <a:off x="6061664" y="-6061659"/>
            <a:ext cx="68678" cy="12192005"/>
            <a:chOff x="4713353" y="-1"/>
            <a:chExt cx="73891" cy="6858002"/>
          </a:xfrm>
        </p:grpSpPr>
        <p:sp>
          <p:nvSpPr>
            <p:cNvPr id="15" name="Rectangle 14"/>
            <p:cNvSpPr/>
            <p:nvPr userDrawn="1"/>
          </p:nvSpPr>
          <p:spPr bwMode="auto"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 bwMode="auto"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auto"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auto"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 bwMode="auto"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ub Divider Slide | Green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 bwMode="auto"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defRPr/>
            </a:pPr>
            <a:r>
              <a:rPr lang="en-AU" sz="800">
                <a:solidFill>
                  <a:schemeClr val="bg1"/>
                </a:solidFill>
                <a:latin typeface="Poppins"/>
                <a:cs typeface="Poppins"/>
              </a:rPr>
              <a:t>Copyright © SUSE 2021 </a:t>
            </a:r>
            <a:endParaRPr/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>
                <a:solidFill>
                  <a:schemeClr val="bg1"/>
                </a:solidFill>
                <a:latin typeface="Poppins Light"/>
                <a:cs typeface="Poppins Light"/>
              </a:defRPr>
            </a:lvl1pPr>
          </a:lstStyle>
          <a:p>
            <a:pPr lvl="0">
              <a:defRPr/>
            </a:pPr>
            <a:r>
              <a:rPr lang="en-US"/>
              <a:t>This is a subheading. 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consectetuer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</a:t>
            </a:r>
            <a:endParaRPr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  <a:latin typeface="Poppins Medium"/>
                <a:cs typeface="Poppins Medium"/>
              </a:defRPr>
            </a:lvl1pPr>
          </a:lstStyle>
          <a:p>
            <a:pPr lvl="0">
              <a:defRPr/>
            </a:pPr>
            <a:r>
              <a:rPr lang="en-US"/>
              <a:t>This is a multi line heading for the sub divider.</a:t>
            </a:r>
            <a:endParaRPr/>
          </a:p>
        </p:txBody>
      </p:sp>
      <p:pic>
        <p:nvPicPr>
          <p:cNvPr id="15" name="Graphic 1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67542" y="6184072"/>
            <a:ext cx="465932" cy="268806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Poppins SemiBold"/>
                <a:cs typeface="Poppins SemiBold"/>
              </a:defRPr>
            </a:lvl1pPr>
          </a:lstStyle>
          <a:p>
            <a:pPr>
              <a:defRPr/>
            </a:pPr>
            <a:fld id="{866D8E11-A83D-46AC-BA35-C493C365AC69}" type="slidenum">
              <a:rPr lang="en-US"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 bwMode="auto">
          <a:xfrm rot="16199998">
            <a:off x="6061664" y="-6061659"/>
            <a:ext cx="68678" cy="12192005"/>
            <a:chOff x="4713353" y="-1"/>
            <a:chExt cx="73891" cy="6858002"/>
          </a:xfrm>
        </p:grpSpPr>
        <p:sp>
          <p:nvSpPr>
            <p:cNvPr id="17" name="Rectangle 16"/>
            <p:cNvSpPr/>
            <p:nvPr userDrawn="1"/>
          </p:nvSpPr>
          <p:spPr bwMode="auto"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713354" y="1089421"/>
              <a:ext cx="73889" cy="33932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auto"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uper Sub Divider Slide | Orange"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 bwMode="auto"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defRPr/>
            </a:pPr>
            <a:r>
              <a:rPr lang="en-AU" sz="800">
                <a:solidFill>
                  <a:schemeClr val="bg1"/>
                </a:solidFill>
                <a:latin typeface="Poppins"/>
                <a:cs typeface="Poppins"/>
              </a:rPr>
              <a:t>Copyright © SUSE 2021 </a:t>
            </a:r>
            <a:endParaRPr/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>
                <a:solidFill>
                  <a:schemeClr val="bg1"/>
                </a:solidFill>
                <a:latin typeface="Poppins Light"/>
                <a:cs typeface="Poppins Light"/>
              </a:defRPr>
            </a:lvl1pPr>
          </a:lstStyle>
          <a:p>
            <a:pPr lvl="0">
              <a:defRPr/>
            </a:pPr>
            <a:r>
              <a:rPr lang="en-US"/>
              <a:t>This is a subheading. 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consectetuer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</a:t>
            </a:r>
            <a:endParaRPr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  <a:latin typeface="Poppins Medium"/>
                <a:cs typeface="Poppins Medium"/>
              </a:defRPr>
            </a:lvl1pPr>
          </a:lstStyle>
          <a:p>
            <a:pPr lvl="0">
              <a:defRPr/>
            </a:pPr>
            <a:r>
              <a:rPr lang="en-US"/>
              <a:t>This is a multi line heading for the super sub divider.</a:t>
            </a:r>
            <a:endParaRPr/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67542" y="6184072"/>
            <a:ext cx="465932" cy="268806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Poppins SemiBold"/>
                <a:cs typeface="Poppins SemiBold"/>
              </a:defRPr>
            </a:lvl1pPr>
          </a:lstStyle>
          <a:p>
            <a:pPr>
              <a:defRPr/>
            </a:pPr>
            <a:fld id="{866D8E11-A83D-46AC-BA35-C493C365AC69}" type="slidenum">
              <a:rPr lang="en-US"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 bwMode="auto">
          <a:xfrm rot="16199998">
            <a:off x="6061664" y="-6061659"/>
            <a:ext cx="68678" cy="12192005"/>
            <a:chOff x="4713353" y="-1"/>
            <a:chExt cx="73891" cy="6858002"/>
          </a:xfrm>
        </p:grpSpPr>
        <p:sp>
          <p:nvSpPr>
            <p:cNvPr id="15" name="Rectangle 14"/>
            <p:cNvSpPr/>
            <p:nvPr userDrawn="1"/>
          </p:nvSpPr>
          <p:spPr bwMode="auto"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 bwMode="auto"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4713354" y="4482703"/>
              <a:ext cx="73889" cy="67776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auto"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uper Sub Divider Slide | Mint">
    <p:bg>
      <p:bgPr shadeToTitle="0">
        <a:solidFill>
          <a:schemeClr val="accent5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 bwMode="auto"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defRPr/>
            </a:pPr>
            <a:r>
              <a:rPr lang="en-AU" sz="800">
                <a:solidFill>
                  <a:schemeClr val="tx2"/>
                </a:solidFill>
                <a:latin typeface="Poppins"/>
                <a:cs typeface="Poppins"/>
              </a:rPr>
              <a:t>Copyright © SUSE 2021 </a:t>
            </a:r>
            <a:endParaRPr/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>
                <a:solidFill>
                  <a:schemeClr val="tx2"/>
                </a:solidFill>
                <a:latin typeface="Poppins Light"/>
                <a:cs typeface="Poppins Light"/>
              </a:defRPr>
            </a:lvl1pPr>
          </a:lstStyle>
          <a:p>
            <a:pPr lvl="0">
              <a:defRPr/>
            </a:pPr>
            <a:r>
              <a:rPr lang="en-US"/>
              <a:t>This is a subheading. 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consectetuer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</a:t>
            </a:r>
            <a:endParaRPr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2"/>
                </a:solidFill>
                <a:latin typeface="Poppins Medium"/>
                <a:cs typeface="Poppins Medium"/>
              </a:defRPr>
            </a:lvl1pPr>
          </a:lstStyle>
          <a:p>
            <a:pPr lvl="0">
              <a:defRPr/>
            </a:pPr>
            <a:r>
              <a:rPr lang="en-US"/>
              <a:t>This is a multi line heading for the super sub divider.</a:t>
            </a:r>
            <a:endParaRPr/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67543" y="6184072"/>
            <a:ext cx="465930" cy="268806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/>
                <a:cs typeface="Poppins SemiBold"/>
              </a:defRPr>
            </a:lvl1pPr>
          </a:lstStyle>
          <a:p>
            <a:pPr algn="r">
              <a:defRPr/>
            </a:pPr>
            <a:fld id="{866D8E11-A83D-46AC-BA35-C493C365AC69}" type="slidenum">
              <a:rPr lang="en-US"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 bwMode="auto">
          <a:xfrm rot="16199998">
            <a:off x="6061664" y="-6061659"/>
            <a:ext cx="68678" cy="12192005"/>
            <a:chOff x="4713353" y="-1"/>
            <a:chExt cx="73891" cy="6858002"/>
          </a:xfrm>
        </p:grpSpPr>
        <p:sp>
          <p:nvSpPr>
            <p:cNvPr id="15" name="Rectangle 14"/>
            <p:cNvSpPr/>
            <p:nvPr userDrawn="1"/>
          </p:nvSpPr>
          <p:spPr bwMode="auto"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 bwMode="auto"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auto"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uper Sub Divider Slide | Fog">
    <p:bg>
      <p:bgPr shadeToTitle="0">
        <a:solidFill>
          <a:schemeClr val="bg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 bwMode="auto"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defRPr/>
            </a:pPr>
            <a:r>
              <a:rPr lang="en-AU" sz="800">
                <a:solidFill>
                  <a:schemeClr val="tx2"/>
                </a:solidFill>
                <a:latin typeface="Poppins"/>
                <a:cs typeface="Poppins"/>
              </a:rPr>
              <a:t>Copyright © SUSE 2021 </a:t>
            </a:r>
            <a:endParaRPr/>
          </a:p>
        </p:txBody>
      </p:sp>
      <p:sp>
        <p:nvSpPr>
          <p:cNvPr id="58" name="Text Placeholder 2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731838" y="5023995"/>
            <a:ext cx="3458936" cy="914096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1800">
                <a:solidFill>
                  <a:schemeClr val="tx2"/>
                </a:solidFill>
                <a:latin typeface="Poppins Light"/>
                <a:cs typeface="Poppins Light"/>
              </a:defRPr>
            </a:lvl1pPr>
          </a:lstStyle>
          <a:p>
            <a:pPr lvl="0">
              <a:defRPr/>
            </a:pPr>
            <a:r>
              <a:rPr lang="en-US"/>
              <a:t>This is a subheading. 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consectetuer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.</a:t>
            </a:r>
            <a:endParaRPr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731838" y="2747145"/>
            <a:ext cx="3765733" cy="134190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2"/>
                </a:solidFill>
                <a:latin typeface="Poppins Medium"/>
                <a:cs typeface="Poppins Medium"/>
              </a:defRPr>
            </a:lvl1pPr>
          </a:lstStyle>
          <a:p>
            <a:pPr lvl="0">
              <a:defRPr/>
            </a:pPr>
            <a:r>
              <a:rPr lang="en-US"/>
              <a:t>This is a multi line heading for the super sub divider.</a:t>
            </a:r>
            <a:endParaRPr/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67543" y="6184072"/>
            <a:ext cx="465930" cy="268806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/>
                <a:cs typeface="Poppins SemiBold"/>
              </a:defRPr>
            </a:lvl1pPr>
          </a:lstStyle>
          <a:p>
            <a:pPr algn="r">
              <a:defRPr/>
            </a:pPr>
            <a:fld id="{866D8E11-A83D-46AC-BA35-C493C365AC69}" type="slidenum">
              <a:rPr lang="en-US"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 bwMode="auto">
          <a:xfrm rot="16199998">
            <a:off x="6061664" y="-6061659"/>
            <a:ext cx="68678" cy="12192005"/>
            <a:chOff x="4713353" y="-1"/>
            <a:chExt cx="73891" cy="6858002"/>
          </a:xfrm>
        </p:grpSpPr>
        <p:sp>
          <p:nvSpPr>
            <p:cNvPr id="15" name="Rectangle 14"/>
            <p:cNvSpPr/>
            <p:nvPr userDrawn="1"/>
          </p:nvSpPr>
          <p:spPr bwMode="auto"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 bwMode="auto"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 bwMode="auto"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auto"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Side-by-s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31837" y="2194089"/>
            <a:ext cx="3490913" cy="8987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2"/>
                </a:solidFill>
                <a:latin typeface="Poppins Medium"/>
                <a:cs typeface="Poppins Medium"/>
              </a:defRPr>
            </a:lvl1pPr>
          </a:lstStyle>
          <a:p>
            <a:pPr lvl="0">
              <a:defRPr/>
            </a:pPr>
            <a:r>
              <a:rPr lang="en-US"/>
              <a:t>Side-by-side Agenda layout</a:t>
            </a:r>
            <a:endParaRPr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/>
                <a:cs typeface="Poppins SemiBold"/>
              </a:defRPr>
            </a:lvl1pPr>
          </a:lstStyle>
          <a:p>
            <a:pPr algn="r">
              <a:defRPr/>
            </a:pPr>
            <a:fld id="{866D8E11-A83D-46AC-BA35-C493C365AC69}" type="slidenum">
              <a:rPr lang="en-US"/>
              <a:t>‹#›</a:t>
            </a:fld>
            <a:endParaRPr lang="en-US"/>
          </a:p>
        </p:txBody>
      </p:sp>
      <p:pic>
        <p:nvPicPr>
          <p:cNvPr id="34" name="Graphic 3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35" name="Text Placeholder 2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556250" y="2284209"/>
            <a:ext cx="4695825" cy="32070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42900" marR="0" indent="-342900" algn="l" defTabSz="91440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00" b="0">
                <a:solidFill>
                  <a:schemeClr val="tx1"/>
                </a:solidFill>
                <a:latin typeface="+mn-lt"/>
                <a:cs typeface="Poppins Light"/>
              </a:defRPr>
            </a:lvl1pPr>
          </a:lstStyle>
          <a:p>
            <a:pPr lvl="0">
              <a:defRPr/>
            </a:pPr>
            <a:r>
              <a:rPr lang="en-AU"/>
              <a:t>Section title here</a:t>
            </a:r>
            <a:br>
              <a:rPr lang="en-AU"/>
            </a:br>
            <a:r>
              <a:rPr lang="en-AU"/>
              <a:t>Short description of content.</a:t>
            </a:r>
            <a:endParaRPr/>
          </a:p>
          <a:p>
            <a:pPr marL="342900" marR="0" lvl="0" indent="-342900" algn="l" defTabSz="91440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+mj-lt"/>
              <a:buAutoNum type="arabicPeriod"/>
              <a:defRPr/>
            </a:pPr>
            <a:r>
              <a:rPr lang="en-AU"/>
              <a:t>Section title here</a:t>
            </a:r>
            <a:br>
              <a:rPr lang="en-AU"/>
            </a:br>
            <a:r>
              <a:rPr lang="en-AU"/>
              <a:t>Short description of content.</a:t>
            </a:r>
            <a:endParaRPr lang="en-US"/>
          </a:p>
          <a:p>
            <a:pPr marL="342900" marR="0" lvl="0" indent="-342900" algn="l" defTabSz="91440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+mj-lt"/>
              <a:buAutoNum type="arabicPeriod"/>
              <a:defRPr/>
            </a:pPr>
            <a:r>
              <a:rPr lang="en-AU"/>
              <a:t>Section title here</a:t>
            </a:r>
            <a:br>
              <a:rPr lang="en-AU"/>
            </a:br>
            <a:r>
              <a:rPr lang="en-AU"/>
              <a:t>Short description of content.</a:t>
            </a:r>
            <a:endParaRPr lang="en-US"/>
          </a:p>
          <a:p>
            <a:pPr marL="342900" marR="0" lvl="0" indent="-342900" algn="l" defTabSz="914400"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ct val="100000"/>
              <a:buFont typeface="+mj-lt"/>
              <a:buAutoNum type="arabicPeriod"/>
              <a:defRPr/>
            </a:pPr>
            <a:r>
              <a:rPr lang="en-AU"/>
              <a:t>Section title here</a:t>
            </a:r>
            <a:br>
              <a:rPr lang="en-AU"/>
            </a:br>
            <a:r>
              <a:rPr lang="en-AU"/>
              <a:t>Short description of content.</a:t>
            </a:r>
            <a:endParaRPr lang="en-US"/>
          </a:p>
        </p:txBody>
      </p:sp>
      <p:grpSp>
        <p:nvGrpSpPr>
          <p:cNvPr id="23" name="Group 22"/>
          <p:cNvGrpSpPr/>
          <p:nvPr userDrawn="1"/>
        </p:nvGrpSpPr>
        <p:grpSpPr bwMode="auto">
          <a:xfrm rot="16199998">
            <a:off x="6061664" y="-6061659"/>
            <a:ext cx="68678" cy="12192005"/>
            <a:chOff x="4713353" y="-1"/>
            <a:chExt cx="73891" cy="6858002"/>
          </a:xfrm>
        </p:grpSpPr>
        <p:sp>
          <p:nvSpPr>
            <p:cNvPr id="25" name="Rectangle 24"/>
            <p:cNvSpPr/>
            <p:nvPr userDrawn="1"/>
          </p:nvSpPr>
          <p:spPr bwMode="auto"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 userDrawn="1"/>
          </p:nvSpPr>
          <p:spPr bwMode="auto"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 bwMode="auto"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 bwMode="auto"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auto"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Headline | Subheadline | Ico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Bildplatzhalter 10"/>
          <p:cNvSpPr>
            <a:spLocks noGrp="1"/>
          </p:cNvSpPr>
          <p:nvPr>
            <p:ph type="pic" sz="quarter" idx="12"/>
          </p:nvPr>
        </p:nvSpPr>
        <p:spPr bwMode="auto">
          <a:xfrm>
            <a:off x="6762750" y="1388787"/>
            <a:ext cx="756000" cy="756000"/>
          </a:xfrm>
          <a:prstGeom prst="rect">
            <a:avLst/>
          </a:prstGeo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13" name="Bildplatzhalter 10"/>
          <p:cNvSpPr>
            <a:spLocks noGrp="1"/>
          </p:cNvSpPr>
          <p:nvPr>
            <p:ph type="pic" sz="quarter" idx="16"/>
          </p:nvPr>
        </p:nvSpPr>
        <p:spPr bwMode="auto">
          <a:xfrm>
            <a:off x="6762750" y="5373338"/>
            <a:ext cx="756000" cy="756000"/>
          </a:xfrm>
          <a:prstGeom prst="rect">
            <a:avLst/>
          </a:prstGeo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14" name="Bildplatzhalter 10"/>
          <p:cNvSpPr>
            <a:spLocks noGrp="1"/>
          </p:cNvSpPr>
          <p:nvPr>
            <p:ph type="pic" sz="quarter" idx="17"/>
          </p:nvPr>
        </p:nvSpPr>
        <p:spPr bwMode="auto">
          <a:xfrm>
            <a:off x="6762750" y="2384925"/>
            <a:ext cx="756000" cy="756000"/>
          </a:xfrm>
          <a:prstGeom prst="rect">
            <a:avLst/>
          </a:prstGeo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15" name="Bildplatzhalter 10"/>
          <p:cNvSpPr>
            <a:spLocks noGrp="1"/>
          </p:cNvSpPr>
          <p:nvPr>
            <p:ph type="pic" sz="quarter" idx="18"/>
          </p:nvPr>
        </p:nvSpPr>
        <p:spPr bwMode="auto">
          <a:xfrm>
            <a:off x="6762750" y="3381063"/>
            <a:ext cx="756000" cy="756000"/>
          </a:xfrm>
          <a:prstGeom prst="rect">
            <a:avLst/>
          </a:prstGeo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20" name="Bildplatzhalter 10"/>
          <p:cNvSpPr>
            <a:spLocks noGrp="1"/>
          </p:cNvSpPr>
          <p:nvPr>
            <p:ph type="pic" sz="quarter" idx="19"/>
          </p:nvPr>
        </p:nvSpPr>
        <p:spPr bwMode="auto">
          <a:xfrm>
            <a:off x="6762750" y="4377201"/>
            <a:ext cx="756000" cy="756000"/>
          </a:xfrm>
          <a:prstGeom prst="rect">
            <a:avLst/>
          </a:prstGeom>
          <a:noFill/>
          <a:ln>
            <a:noFill/>
          </a:ln>
        </p:spPr>
        <p:txBody>
          <a:bodyPr tIns="432000" anchor="ctr" anchorCtr="1">
            <a:noAutofit/>
          </a:bodyPr>
          <a:lstStyle>
            <a:lvl1pPr marL="0" indent="0" algn="ctr">
              <a:buNone/>
              <a:defRPr sz="7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24" name="Textplatzhalter 16"/>
          <p:cNvSpPr>
            <a:spLocks noGrp="1"/>
          </p:cNvSpPr>
          <p:nvPr>
            <p:ph type="body" sz="quarter" idx="21"/>
          </p:nvPr>
        </p:nvSpPr>
        <p:spPr bwMode="auto">
          <a:xfrm>
            <a:off x="7969250" y="5663973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31" name="Textplatzhalter 16"/>
          <p:cNvSpPr>
            <a:spLocks noGrp="1"/>
          </p:cNvSpPr>
          <p:nvPr>
            <p:ph type="body" sz="quarter" idx="22"/>
          </p:nvPr>
        </p:nvSpPr>
        <p:spPr bwMode="auto">
          <a:xfrm>
            <a:off x="7969250" y="4663439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32" name="Textplatzhalter 16"/>
          <p:cNvSpPr>
            <a:spLocks noGrp="1"/>
          </p:cNvSpPr>
          <p:nvPr>
            <p:ph type="body" sz="quarter" idx="23"/>
          </p:nvPr>
        </p:nvSpPr>
        <p:spPr bwMode="auto">
          <a:xfrm>
            <a:off x="7969250" y="3662906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33" name="Textplatzhalter 16"/>
          <p:cNvSpPr>
            <a:spLocks noGrp="1"/>
          </p:cNvSpPr>
          <p:nvPr>
            <p:ph type="body" sz="quarter" idx="24"/>
          </p:nvPr>
        </p:nvSpPr>
        <p:spPr bwMode="auto">
          <a:xfrm>
            <a:off x="7969250" y="2662373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34" name="Textplatzhalter 16"/>
          <p:cNvSpPr>
            <a:spLocks noGrp="1"/>
          </p:cNvSpPr>
          <p:nvPr>
            <p:ph type="body" sz="quarter" idx="25"/>
          </p:nvPr>
        </p:nvSpPr>
        <p:spPr bwMode="auto">
          <a:xfrm>
            <a:off x="7969250" y="1661840"/>
            <a:ext cx="3490913" cy="23160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None/>
              <a:defRPr sz="1400" spc="2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23" name="Text Placeholder 2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731838" y="2286627"/>
            <a:ext cx="4695825" cy="13465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>
                <a:solidFill>
                  <a:schemeClr val="tx2"/>
                </a:solidFill>
                <a:latin typeface="Poppins Light"/>
                <a:cs typeface="Poppins Light"/>
              </a:defRPr>
            </a:lvl1pPr>
          </a:lstStyle>
          <a:p>
            <a:pPr lvl="0">
              <a:defRPr/>
            </a:pPr>
            <a:r>
              <a:rPr lang="en-US"/>
              <a:t>This is a subheading. 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consectetuer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, </a:t>
            </a:r>
            <a:r>
              <a:rPr lang="en-US"/>
              <a:t>sed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</a:t>
            </a:r>
            <a:r>
              <a:rPr lang="en-US"/>
              <a:t>nonummy</a:t>
            </a:r>
            <a:r>
              <a:rPr lang="en-US"/>
              <a:t> </a:t>
            </a:r>
            <a:r>
              <a:rPr lang="en-US"/>
              <a:t>nibh</a:t>
            </a:r>
            <a:r>
              <a:rPr lang="en-US"/>
              <a:t> </a:t>
            </a:r>
            <a:r>
              <a:rPr lang="en-US"/>
              <a:t>euismod</a:t>
            </a:r>
            <a:r>
              <a:rPr lang="en-US"/>
              <a:t>.</a:t>
            </a:r>
            <a:endParaRPr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/>
                <a:cs typeface="Poppins SemiBold"/>
              </a:defRPr>
            </a:lvl1pPr>
          </a:lstStyle>
          <a:p>
            <a:pPr algn="r">
              <a:defRPr/>
            </a:pPr>
            <a:fld id="{866D8E11-A83D-46AC-BA35-C493C365AC69}" type="slidenum">
              <a:rPr lang="en-US"/>
              <a:t>‹#›</a:t>
            </a:fld>
            <a:endParaRPr lang="en-US"/>
          </a:p>
        </p:txBody>
      </p:sp>
      <p:pic>
        <p:nvPicPr>
          <p:cNvPr id="29" name="Graphic 2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25" name="Title Placeholder 22"/>
          <p:cNvSpPr>
            <a:spLocks noGrp="1"/>
          </p:cNvSpPr>
          <p:nvPr>
            <p:ph type="title" hasCustomPrompt="1"/>
          </p:nvPr>
        </p:nvSpPr>
        <p:spPr bwMode="auto">
          <a:xfrm>
            <a:off x="731837" y="499590"/>
            <a:ext cx="4695825" cy="8987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/>
              <a:t>This is a multi line headline with icons. </a:t>
            </a:r>
            <a:endParaRPr/>
          </a:p>
        </p:txBody>
      </p:sp>
      <p:grpSp>
        <p:nvGrpSpPr>
          <p:cNvPr id="26" name="Group 25"/>
          <p:cNvGrpSpPr/>
          <p:nvPr userDrawn="1"/>
        </p:nvGrpSpPr>
        <p:grpSpPr bwMode="auto">
          <a:xfrm rot="16199998">
            <a:off x="6061664" y="-6061659"/>
            <a:ext cx="68678" cy="12192005"/>
            <a:chOff x="4713353" y="-1"/>
            <a:chExt cx="73891" cy="6858002"/>
          </a:xfrm>
        </p:grpSpPr>
        <p:sp>
          <p:nvSpPr>
            <p:cNvPr id="28" name="Rectangle 27"/>
            <p:cNvSpPr/>
            <p:nvPr userDrawn="1"/>
          </p:nvSpPr>
          <p:spPr bwMode="auto"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29"/>
            <p:cNvSpPr/>
            <p:nvPr userDrawn="1"/>
          </p:nvSpPr>
          <p:spPr bwMode="auto"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 userDrawn="1"/>
          </p:nvSpPr>
          <p:spPr bwMode="auto"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 userDrawn="1"/>
          </p:nvSpPr>
          <p:spPr bwMode="auto"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/>
            <p:nvPr userDrawn="1"/>
          </p:nvSpPr>
          <p:spPr bwMode="auto"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Full Bleed Image 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 bwMode="auto">
          <a:xfrm>
            <a:off x="1" y="68684"/>
            <a:ext cx="12192000" cy="6060653"/>
          </a:xfrm>
          <a:prstGeom prst="rect">
            <a:avLst/>
          </a:prstGeom>
          <a:solidFill>
            <a:schemeClr val="bg2"/>
          </a:solidFill>
        </p:spPr>
        <p:txBody>
          <a:bodyPr bIns="900000" anchor="ctr">
            <a:noAutofit/>
          </a:bodyPr>
          <a:lstStyle>
            <a:lvl1pPr algn="ctr">
              <a:buNone/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/>
                <a:cs typeface="Poppins SemiBold"/>
              </a:defRPr>
            </a:lvl1pPr>
          </a:lstStyle>
          <a:p>
            <a:pPr algn="r">
              <a:defRPr/>
            </a:pPr>
            <a:fld id="{866D8E11-A83D-46AC-BA35-C493C365AC69}" type="slidenum">
              <a:rPr lang="en-US"/>
              <a:t>‹#›</a:t>
            </a:fld>
            <a:endParaRPr lang="en-US"/>
          </a:p>
        </p:txBody>
      </p:sp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67542" y="6184072"/>
            <a:ext cx="465932" cy="268807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 bwMode="auto">
          <a:xfrm rot="16199998">
            <a:off x="6061664" y="-6061659"/>
            <a:ext cx="68678" cy="12192005"/>
            <a:chOff x="4713353" y="-1"/>
            <a:chExt cx="73891" cy="6858002"/>
          </a:xfrm>
        </p:grpSpPr>
        <p:sp>
          <p:nvSpPr>
            <p:cNvPr id="11" name="Rectangle 10"/>
            <p:cNvSpPr/>
            <p:nvPr userDrawn="1"/>
          </p:nvSpPr>
          <p:spPr bwMode="auto"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auto"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auto"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 bwMode="auto"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 bwMode="auto"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hank You | Infinity Image">
    <p:bg>
      <p:bgPr shadeToTitle="0">
        <a:solidFill>
          <a:srgbClr val="0C322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" name="Picture Placeholder 71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3968750"/>
            <a:ext cx="12192000" cy="2889249"/>
          </a:xfrm>
          <a:prstGeom prst="rect">
            <a:avLst/>
          </a:prstGeom>
          <a:solidFill>
            <a:srgbClr val="175D51"/>
          </a:solidFill>
        </p:spPr>
        <p:txBody>
          <a:bodyPr bIns="126000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>
              <a:defRPr/>
            </a:pPr>
            <a:r>
              <a:rPr lang="en-AU"/>
              <a:t>Click to insert zoom picture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9170988" y="2660564"/>
            <a:ext cx="228917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spcAft>
                <a:spcPts val="1000"/>
              </a:spcAft>
              <a:defRPr/>
            </a:pPr>
            <a:r>
              <a:rPr lang="en-US" sz="800">
                <a:solidFill>
                  <a:schemeClr val="bg1"/>
                </a:solidFill>
              </a:rPr>
              <a:t>© 2020 SUSE LLC. All Rights Reserved. SUSE and the SUSE logo are registered trademarks of SUSE LLC in the United States and other countries. All third-party trademarks are the property of their respective owners.</a:t>
            </a:r>
            <a:endParaRPr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4351338" y="2660564"/>
            <a:ext cx="2352675" cy="625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sz="800" b="0" i="0" u="none" strike="noStrike" cap="none" spc="0">
                <a:ln>
                  <a:noFill/>
                </a:ln>
                <a:solidFill>
                  <a:prstClr val="white"/>
                </a:solidFill>
                <a:latin typeface="+mn-lt"/>
                <a:ea typeface="+mn-ea"/>
                <a:cs typeface="+mn-cs"/>
              </a:rPr>
              <a:t>For more information, contact SUSE at: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sz="800" b="0" i="0" u="none" strike="noStrike" cap="none" spc="0">
                <a:ln>
                  <a:noFill/>
                </a:ln>
                <a:solidFill>
                  <a:prstClr val="white"/>
                </a:solidFill>
                <a:latin typeface="+mn-lt"/>
                <a:ea typeface="+mn-ea"/>
                <a:cs typeface="+mn-cs"/>
              </a:rPr>
              <a:t>+1 800 796 3700 (U.S./Canada)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sz="800" b="0" i="0" u="none" strike="noStrike" cap="none" spc="0">
                <a:ln>
                  <a:noFill/>
                </a:ln>
                <a:solidFill>
                  <a:prstClr val="white"/>
                </a:solidFill>
                <a:latin typeface="+mn-lt"/>
                <a:ea typeface="+mn-ea"/>
                <a:cs typeface="+mn-cs"/>
              </a:rPr>
              <a:t>+49 (0)911-740 53-0 (Worldwide)</a:t>
            </a:r>
            <a:endParaRPr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6796087" y="2660564"/>
            <a:ext cx="1044575" cy="625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sz="800" b="0" i="0" u="none" strike="noStrike" cap="none" spc="0">
                <a:ln>
                  <a:noFill/>
                </a:ln>
                <a:solidFill>
                  <a:prstClr val="white"/>
                </a:solidFill>
                <a:latin typeface="+mn-lt"/>
                <a:ea typeface="+mn-ea"/>
                <a:cs typeface="+mn-cs"/>
              </a:rPr>
              <a:t>Maxfeldstrasse</a:t>
            </a:r>
            <a:r>
              <a:rPr lang="en-US" sz="800" b="0" i="0" u="none" strike="noStrike" cap="none" spc="0">
                <a:ln>
                  <a:noFill/>
                </a:ln>
                <a:solidFill>
                  <a:prstClr val="white"/>
                </a:solidFill>
                <a:latin typeface="+mn-lt"/>
                <a:ea typeface="+mn-ea"/>
                <a:cs typeface="+mn-cs"/>
              </a:rPr>
              <a:t> 5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sz="800" b="0" i="0" u="none" strike="noStrike" cap="none" spc="0">
                <a:ln>
                  <a:noFill/>
                </a:ln>
                <a:solidFill>
                  <a:prstClr val="white"/>
                </a:solidFill>
                <a:latin typeface="+mn-lt"/>
                <a:ea typeface="+mn-ea"/>
                <a:cs typeface="+mn-cs"/>
              </a:rPr>
              <a:t>90409 Nuremberg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/>
            </a:pPr>
            <a:r>
              <a:rPr lang="en-US" sz="800" b="0" i="0" u="none" strike="noStrike" cap="none" spc="0">
                <a:ln>
                  <a:noFill/>
                </a:ln>
                <a:solidFill>
                  <a:prstClr val="white"/>
                </a:solidFill>
                <a:latin typeface="+mn-lt"/>
                <a:ea typeface="+mn-ea"/>
                <a:cs typeface="+mn-cs"/>
              </a:rPr>
              <a:t>www.suse.com</a:t>
            </a:r>
            <a:endParaRPr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731838" y="2871269"/>
            <a:ext cx="2143215" cy="4924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lvl="0">
              <a:defRPr/>
            </a:pPr>
            <a:r>
              <a:rPr lang="en-US" sz="3200">
                <a:solidFill>
                  <a:schemeClr val="bg1"/>
                </a:solidFill>
                <a:latin typeface="+mj-lt"/>
              </a:rPr>
              <a:t>Thank you</a:t>
            </a:r>
            <a:endParaRPr/>
          </a:p>
        </p:txBody>
      </p:sp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498977" y="525818"/>
            <a:ext cx="1907339" cy="6326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1087739" y="1450968"/>
            <a:ext cx="10052279" cy="4886332"/>
          </a:xfrm>
        </p:spPr>
        <p:txBody>
          <a:bodyPr/>
          <a:lstStyle>
            <a:lvl1pPr>
              <a:spcAft>
                <a:spcPts val="1200"/>
              </a:spcAft>
              <a:defRPr/>
            </a:lvl1pPr>
            <a:lvl2pPr>
              <a:spcAft>
                <a:spcPts val="1200"/>
              </a:spcAft>
              <a:defRPr/>
            </a:lvl2pPr>
            <a:lvl3pPr>
              <a:spcAft>
                <a:spcPts val="1200"/>
              </a:spcAft>
              <a:defRPr/>
            </a:lvl3pPr>
            <a:lvl4pPr>
              <a:spcAft>
                <a:spcPts val="1200"/>
              </a:spcAft>
              <a:defRPr/>
            </a:lvl4pPr>
            <a:lvl5pPr>
              <a:spcAft>
                <a:spcPts val="1200"/>
              </a:spcAft>
              <a:defRPr/>
            </a:lvl5pPr>
          </a:lstStyle>
          <a:p>
            <a:pPr lvl="0">
              <a:defRPr/>
            </a:pPr>
            <a:r>
              <a:rPr lang="en-US"/>
              <a:t>Click to edit the outline text format (24pt)‏</a:t>
            </a:r>
            <a:endParaRPr/>
          </a:p>
          <a:p>
            <a:pPr lvl="1">
              <a:defRPr/>
            </a:pPr>
            <a:r>
              <a:rPr lang="en-US"/>
              <a:t>Second Outline Level (20pt)‏</a:t>
            </a:r>
            <a:endParaRPr/>
          </a:p>
          <a:p>
            <a:pPr lvl="2">
              <a:defRPr/>
            </a:pPr>
            <a:r>
              <a:rPr lang="en-US"/>
              <a:t>Third Outline Level (16pt)‏</a:t>
            </a:r>
            <a:endParaRPr/>
          </a:p>
          <a:p>
            <a:pPr lvl="3">
              <a:defRPr/>
            </a:pPr>
            <a:r>
              <a:rPr lang="en-US"/>
              <a:t>Fourth Outline Level (14pt)‏</a:t>
            </a:r>
            <a:endParaRPr/>
          </a:p>
          <a:p>
            <a:pPr lvl="4">
              <a:defRPr/>
            </a:pPr>
            <a:r>
              <a:rPr lang="en-US"/>
              <a:t>Fifth Outline Level (12pt)‏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auto">
          <a:xfrm>
            <a:off x="1087739" y="1450651"/>
            <a:ext cx="4936067" cy="4886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the outline text format (24pt)‏</a:t>
            </a:r>
            <a:endParaRPr/>
          </a:p>
          <a:p>
            <a:pPr lvl="1">
              <a:defRPr/>
            </a:pPr>
            <a:r>
              <a:rPr lang="en-US"/>
              <a:t>Second Outline Level (20pt)‏</a:t>
            </a:r>
            <a:endParaRPr/>
          </a:p>
          <a:p>
            <a:pPr lvl="2">
              <a:defRPr/>
            </a:pPr>
            <a:r>
              <a:rPr lang="en-US"/>
              <a:t>Third Outline Level (16pt)‏</a:t>
            </a:r>
            <a:endParaRPr/>
          </a:p>
          <a:p>
            <a:pPr lvl="3">
              <a:defRPr/>
            </a:pPr>
            <a:r>
              <a:rPr lang="en-US"/>
              <a:t>Fourth Outline Level (14pt)‏</a:t>
            </a:r>
            <a:endParaRPr/>
          </a:p>
          <a:p>
            <a:pPr lvl="4">
              <a:defRPr/>
            </a:pPr>
            <a:r>
              <a:rPr lang="en-US"/>
              <a:t>Fifth Outline Level (12pt)‏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6192501" y="1450651"/>
            <a:ext cx="4936067" cy="48866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the outline text format (24pt)‏</a:t>
            </a:r>
            <a:endParaRPr/>
          </a:p>
          <a:p>
            <a:pPr lvl="1">
              <a:defRPr/>
            </a:pPr>
            <a:r>
              <a:rPr lang="en-US"/>
              <a:t>Second Outline Level (20pt)‏</a:t>
            </a:r>
            <a:endParaRPr/>
          </a:p>
          <a:p>
            <a:pPr lvl="2">
              <a:defRPr/>
            </a:pPr>
            <a:r>
              <a:rPr lang="en-US"/>
              <a:t>Third Outline Level (16pt)‏</a:t>
            </a:r>
            <a:endParaRPr/>
          </a:p>
          <a:p>
            <a:pPr lvl="3">
              <a:defRPr/>
            </a:pPr>
            <a:r>
              <a:rPr lang="en-US"/>
              <a:t>Fourth Outline Level (14pt)‏</a:t>
            </a:r>
            <a:endParaRPr/>
          </a:p>
          <a:p>
            <a:pPr lvl="4">
              <a:defRPr/>
            </a:pPr>
            <a:r>
              <a:rPr lang="en-US"/>
              <a:t>Fifth Outline Level (12pt)‏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097012" y="256032"/>
            <a:ext cx="10043005" cy="9875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87400" y="1440034"/>
            <a:ext cx="493776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1087400" y="2078526"/>
            <a:ext cx="4937760" cy="42587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the outline text format (24pt)‏</a:t>
            </a:r>
            <a:endParaRPr/>
          </a:p>
          <a:p>
            <a:pPr lvl="1">
              <a:defRPr/>
            </a:pPr>
            <a:r>
              <a:rPr lang="en-US"/>
              <a:t>Second Outline Level (20pt)‏</a:t>
            </a:r>
            <a:endParaRPr/>
          </a:p>
          <a:p>
            <a:pPr lvl="2">
              <a:defRPr/>
            </a:pPr>
            <a:r>
              <a:rPr lang="en-US"/>
              <a:t>Third Outline Level (16pt)‏</a:t>
            </a:r>
            <a:endParaRPr/>
          </a:p>
          <a:p>
            <a:pPr lvl="3">
              <a:defRPr/>
            </a:pPr>
            <a:r>
              <a:rPr lang="en-US"/>
              <a:t>Fourth Outline Level (14pt)‏</a:t>
            </a:r>
            <a:endParaRPr/>
          </a:p>
          <a:p>
            <a:pPr lvl="4">
              <a:defRPr/>
            </a:pPr>
            <a:r>
              <a:rPr lang="en-US"/>
              <a:t>Fifth Outline Level (12pt)‏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7920" y="1440034"/>
            <a:ext cx="493776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 bwMode="auto">
          <a:xfrm>
            <a:off x="6197920" y="2078526"/>
            <a:ext cx="4937760" cy="425877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the outline text format (24pt)‏</a:t>
            </a:r>
            <a:endParaRPr/>
          </a:p>
          <a:p>
            <a:pPr lvl="1">
              <a:defRPr/>
            </a:pPr>
            <a:r>
              <a:rPr lang="en-US"/>
              <a:t>Second Outline Level (20pt)‏</a:t>
            </a:r>
            <a:endParaRPr/>
          </a:p>
          <a:p>
            <a:pPr lvl="2">
              <a:defRPr/>
            </a:pPr>
            <a:r>
              <a:rPr lang="en-US"/>
              <a:t>Third Outline Level (16pt)‏</a:t>
            </a:r>
            <a:endParaRPr/>
          </a:p>
          <a:p>
            <a:pPr lvl="3">
              <a:defRPr/>
            </a:pPr>
            <a:r>
              <a:rPr lang="en-US"/>
              <a:t>Fourth Outline Level (14pt)‏</a:t>
            </a:r>
            <a:endParaRPr/>
          </a:p>
          <a:p>
            <a:pPr lvl="4">
              <a:defRPr/>
            </a:pPr>
            <a:r>
              <a:rPr lang="en-US"/>
              <a:t>Fifth Outline Level (12pt)‏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Headling | Subheadline | Body cop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731838" y="2544286"/>
            <a:ext cx="7108825" cy="248443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/>
                <a:cs typeface="Poppins SemiBold"/>
              </a:defRPr>
            </a:lvl1pPr>
          </a:lstStyle>
          <a:p>
            <a:pPr algn="r">
              <a:defRPr/>
            </a:pPr>
            <a:fld id="{866D8E11-A83D-46AC-BA35-C493C365AC69}" type="slidenum">
              <a:rPr lang="en-US"/>
              <a:t>‹#›</a:t>
            </a:fld>
            <a:endParaRPr lang="en-US"/>
          </a:p>
        </p:txBody>
      </p:sp>
      <p:pic>
        <p:nvPicPr>
          <p:cNvPr id="21" name="Graphic 2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23" name="Text Placeholder 2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731837" y="1157783"/>
            <a:ext cx="10728325" cy="6694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>
                <a:solidFill>
                  <a:schemeClr val="tx2"/>
                </a:solidFill>
                <a:latin typeface="Poppins Light"/>
                <a:cs typeface="Poppins Light"/>
              </a:defRPr>
            </a:lvl1pPr>
          </a:lstStyle>
          <a:p>
            <a:pPr lvl="0">
              <a:defRPr/>
            </a:pPr>
            <a:r>
              <a:rPr lang="en-US"/>
              <a:t>This is a subheading. 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consectetuer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, sed diam </a:t>
            </a:r>
            <a:r>
              <a:rPr lang="en-US"/>
              <a:t>nonummy</a:t>
            </a:r>
            <a:r>
              <a:rPr lang="en-US"/>
              <a:t> </a:t>
            </a:r>
            <a:r>
              <a:rPr lang="en-US"/>
              <a:t>nibh</a:t>
            </a:r>
            <a:r>
              <a:rPr lang="en-US"/>
              <a:t> </a:t>
            </a:r>
            <a:r>
              <a:rPr lang="en-US"/>
              <a:t>euismod</a:t>
            </a:r>
            <a:r>
              <a:rPr lang="en-US"/>
              <a:t> </a:t>
            </a:r>
            <a:r>
              <a:rPr lang="en-US"/>
              <a:t>tincidunt</a:t>
            </a:r>
            <a:r>
              <a:rPr lang="en-US"/>
              <a:t> </a:t>
            </a:r>
            <a:r>
              <a:rPr lang="en-US"/>
              <a:t>ut</a:t>
            </a:r>
            <a:r>
              <a:rPr lang="en-US"/>
              <a:t> </a:t>
            </a:r>
            <a:r>
              <a:rPr lang="en-US"/>
              <a:t>laoreet</a:t>
            </a:r>
            <a:r>
              <a:rPr lang="en-US"/>
              <a:t> dolore magna </a:t>
            </a:r>
            <a:r>
              <a:rPr lang="en-US"/>
              <a:t>aliquam</a:t>
            </a:r>
            <a:r>
              <a:rPr lang="en-US"/>
              <a:t> </a:t>
            </a:r>
            <a:r>
              <a:rPr lang="en-US"/>
              <a:t>erat</a:t>
            </a:r>
            <a:r>
              <a:rPr lang="en-US"/>
              <a:t>.</a:t>
            </a:r>
            <a:endParaRPr/>
          </a:p>
        </p:txBody>
      </p:sp>
      <p:sp>
        <p:nvSpPr>
          <p:cNvPr id="12" name="Title Placeholder 22"/>
          <p:cNvSpPr>
            <a:spLocks noGrp="1"/>
          </p:cNvSpPr>
          <p:nvPr>
            <p:ph type="title" hasCustomPrompt="1"/>
          </p:nvPr>
        </p:nvSpPr>
        <p:spPr bwMode="auto">
          <a:xfrm>
            <a:off x="731837" y="630659"/>
            <a:ext cx="10728324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/>
              <a:t>This is a headline</a:t>
            </a:r>
            <a:endParaRPr/>
          </a:p>
        </p:txBody>
      </p:sp>
      <p:grpSp>
        <p:nvGrpSpPr>
          <p:cNvPr id="13" name="Group 12"/>
          <p:cNvGrpSpPr/>
          <p:nvPr userDrawn="1"/>
        </p:nvGrpSpPr>
        <p:grpSpPr bwMode="auto">
          <a:xfrm rot="16199998">
            <a:off x="6061664" y="-6061659"/>
            <a:ext cx="68678" cy="12192005"/>
            <a:chOff x="4713353" y="-1"/>
            <a:chExt cx="73891" cy="6858002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auto"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auto"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Headl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/>
                <a:cs typeface="Poppins SemiBold"/>
              </a:defRPr>
            </a:lvl1pPr>
          </a:lstStyle>
          <a:p>
            <a:pPr algn="r">
              <a:defRPr/>
            </a:pPr>
            <a:fld id="{866D8E11-A83D-46AC-BA35-C493C365AC69}" type="slidenum">
              <a:rPr lang="en-US"/>
              <a:t>‹#›</a:t>
            </a:fld>
            <a:endParaRPr lang="en-US"/>
          </a:p>
        </p:txBody>
      </p:sp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0" name="Title Placeholder 22"/>
          <p:cNvSpPr>
            <a:spLocks noGrp="1"/>
          </p:cNvSpPr>
          <p:nvPr>
            <p:ph type="title" hasCustomPrompt="1"/>
          </p:nvPr>
        </p:nvSpPr>
        <p:spPr bwMode="auto"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/>
              <a:t>This is a headline</a:t>
            </a:r>
            <a:endParaRPr/>
          </a:p>
        </p:txBody>
      </p:sp>
      <p:grpSp>
        <p:nvGrpSpPr>
          <p:cNvPr id="12" name="Group 11"/>
          <p:cNvGrpSpPr/>
          <p:nvPr userDrawn="1"/>
        </p:nvGrpSpPr>
        <p:grpSpPr bwMode="auto">
          <a:xfrm rot="16199998">
            <a:off x="6061664" y="-6061659"/>
            <a:ext cx="68678" cy="12192005"/>
            <a:chOff x="4713353" y="-1"/>
            <a:chExt cx="73891" cy="6858002"/>
          </a:xfrm>
        </p:grpSpPr>
        <p:sp>
          <p:nvSpPr>
            <p:cNvPr id="13" name="Rectangle 12"/>
            <p:cNvSpPr/>
            <p:nvPr userDrawn="1"/>
          </p:nvSpPr>
          <p:spPr bwMode="auto"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auto"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auto"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 bwMode="auto"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Headline | Subheading | Left Aligne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/>
                <a:cs typeface="Poppins SemiBold"/>
              </a:defRPr>
            </a:lvl1pPr>
          </a:lstStyle>
          <a:p>
            <a:pPr algn="r">
              <a:defRPr/>
            </a:pPr>
            <a:fld id="{866D8E11-A83D-46AC-BA35-C493C365AC69}" type="slidenum">
              <a:rPr lang="en-US"/>
              <a:t>‹#›</a:t>
            </a:fld>
            <a:endParaRPr lang="en-US"/>
          </a:p>
        </p:txBody>
      </p:sp>
      <p:pic>
        <p:nvPicPr>
          <p:cNvPr id="22" name="Graphic 2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23" name="Text Placeholder 2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31839" y="2112520"/>
            <a:ext cx="3490912" cy="89870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2"/>
                </a:solidFill>
                <a:latin typeface="Poppins Medium"/>
                <a:cs typeface="Poppins Medium"/>
              </a:defRPr>
            </a:lvl1pPr>
          </a:lstStyle>
          <a:p>
            <a:pPr lvl="0">
              <a:defRPr/>
            </a:pPr>
            <a:r>
              <a:rPr lang="en-US"/>
              <a:t>This is a multi line heading.</a:t>
            </a:r>
            <a:endParaRPr/>
          </a:p>
        </p:txBody>
      </p:sp>
      <p:sp>
        <p:nvSpPr>
          <p:cNvPr id="24" name="Text Placeholder 2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731838" y="3352149"/>
            <a:ext cx="3490913" cy="236218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>
                <a:solidFill>
                  <a:schemeClr val="tx2"/>
                </a:solidFill>
                <a:latin typeface="Poppins Light"/>
                <a:cs typeface="Poppins Light"/>
              </a:defRPr>
            </a:lvl1pPr>
          </a:lstStyle>
          <a:p>
            <a:pPr lvl="0">
              <a:defRPr/>
            </a:pPr>
            <a:r>
              <a:rPr lang="en-US"/>
              <a:t>This is a subheading. 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consectetuer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, </a:t>
            </a:r>
            <a:r>
              <a:rPr lang="en-US"/>
              <a:t>sed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</a:t>
            </a:r>
            <a:r>
              <a:rPr lang="en-US"/>
              <a:t>nonummy</a:t>
            </a:r>
            <a:r>
              <a:rPr lang="en-US"/>
              <a:t> </a:t>
            </a:r>
            <a:r>
              <a:rPr lang="en-US"/>
              <a:t>nibh</a:t>
            </a:r>
            <a:r>
              <a:rPr lang="en-US"/>
              <a:t> </a:t>
            </a:r>
            <a:r>
              <a:rPr lang="en-US"/>
              <a:t>euismod</a:t>
            </a:r>
            <a:r>
              <a:rPr lang="en-US"/>
              <a:t> </a:t>
            </a:r>
            <a:r>
              <a:rPr lang="en-US"/>
              <a:t>tincidunt</a:t>
            </a:r>
            <a:r>
              <a:rPr lang="en-US"/>
              <a:t> </a:t>
            </a:r>
            <a:r>
              <a:rPr lang="en-US"/>
              <a:t>ut</a:t>
            </a:r>
            <a:r>
              <a:rPr lang="en-US"/>
              <a:t> </a:t>
            </a:r>
            <a:r>
              <a:rPr lang="en-US"/>
              <a:t>laoreet</a:t>
            </a:r>
            <a:r>
              <a:rPr lang="en-US"/>
              <a:t> </a:t>
            </a:r>
            <a:r>
              <a:rPr lang="en-US"/>
              <a:t>dolore</a:t>
            </a:r>
            <a:r>
              <a:rPr lang="en-US"/>
              <a:t> magna </a:t>
            </a:r>
            <a:r>
              <a:rPr lang="en-US"/>
              <a:t>aliquam</a:t>
            </a:r>
            <a:r>
              <a:rPr lang="en-US"/>
              <a:t> </a:t>
            </a:r>
            <a:r>
              <a:rPr lang="en-US"/>
              <a:t>erat</a:t>
            </a:r>
            <a:r>
              <a:rPr lang="en-US"/>
              <a:t>.</a:t>
            </a:r>
            <a:endParaRPr/>
          </a:p>
        </p:txBody>
      </p:sp>
      <p:grpSp>
        <p:nvGrpSpPr>
          <p:cNvPr id="11" name="Group 10"/>
          <p:cNvGrpSpPr/>
          <p:nvPr userDrawn="1"/>
        </p:nvGrpSpPr>
        <p:grpSpPr bwMode="auto">
          <a:xfrm rot="16199998">
            <a:off x="6061664" y="-6061659"/>
            <a:ext cx="68678" cy="12192005"/>
            <a:chOff x="4713353" y="-1"/>
            <a:chExt cx="73891" cy="6858002"/>
          </a:xfrm>
        </p:grpSpPr>
        <p:sp>
          <p:nvSpPr>
            <p:cNvPr id="12" name="Rectangle 11"/>
            <p:cNvSpPr/>
            <p:nvPr userDrawn="1"/>
          </p:nvSpPr>
          <p:spPr bwMode="auto"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auto"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 bwMode="auto"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auto"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Headline | Subheading | Imag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31839" y="2112520"/>
            <a:ext cx="3490912" cy="89870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2"/>
                </a:solidFill>
                <a:latin typeface="Poppins Medium"/>
                <a:cs typeface="Poppins Medium"/>
              </a:defRPr>
            </a:lvl1pPr>
          </a:lstStyle>
          <a:p>
            <a:pPr lvl="0">
              <a:defRPr/>
            </a:pPr>
            <a:r>
              <a:rPr lang="en-US"/>
              <a:t>This is a multi line heading.</a:t>
            </a:r>
            <a:endParaRPr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731838" y="3352149"/>
            <a:ext cx="3490913" cy="236218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>
                <a:solidFill>
                  <a:schemeClr val="tx2"/>
                </a:solidFill>
                <a:latin typeface="Poppins Light"/>
                <a:cs typeface="Poppins Light"/>
              </a:defRPr>
            </a:lvl1pPr>
          </a:lstStyle>
          <a:p>
            <a:pPr lvl="0">
              <a:defRPr/>
            </a:pPr>
            <a:r>
              <a:rPr lang="en-US"/>
              <a:t>This is a subheading. 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consectetuer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, </a:t>
            </a:r>
            <a:r>
              <a:rPr lang="en-US"/>
              <a:t>sed</a:t>
            </a:r>
            <a:r>
              <a:rPr lang="en-US"/>
              <a:t> </a:t>
            </a:r>
            <a:r>
              <a:rPr lang="en-US"/>
              <a:t>diam</a:t>
            </a:r>
            <a:r>
              <a:rPr lang="en-US"/>
              <a:t> </a:t>
            </a:r>
            <a:r>
              <a:rPr lang="en-US"/>
              <a:t>nonummy</a:t>
            </a:r>
            <a:r>
              <a:rPr lang="en-US"/>
              <a:t> </a:t>
            </a:r>
            <a:r>
              <a:rPr lang="en-US"/>
              <a:t>nibh</a:t>
            </a:r>
            <a:r>
              <a:rPr lang="en-US"/>
              <a:t> </a:t>
            </a:r>
            <a:r>
              <a:rPr lang="en-US"/>
              <a:t>euismod</a:t>
            </a:r>
            <a:r>
              <a:rPr lang="en-US"/>
              <a:t> </a:t>
            </a:r>
            <a:r>
              <a:rPr lang="en-US"/>
              <a:t>tincidunt</a:t>
            </a:r>
            <a:r>
              <a:rPr lang="en-US"/>
              <a:t> </a:t>
            </a:r>
            <a:r>
              <a:rPr lang="en-US"/>
              <a:t>ut</a:t>
            </a:r>
            <a:r>
              <a:rPr lang="en-US"/>
              <a:t> </a:t>
            </a:r>
            <a:r>
              <a:rPr lang="en-US"/>
              <a:t>laoreet</a:t>
            </a:r>
            <a:r>
              <a:rPr lang="en-US"/>
              <a:t> </a:t>
            </a:r>
            <a:r>
              <a:rPr lang="en-US"/>
              <a:t>dolore</a:t>
            </a:r>
            <a:r>
              <a:rPr lang="en-US"/>
              <a:t> magna </a:t>
            </a:r>
            <a:r>
              <a:rPr lang="en-US"/>
              <a:t>aliquam</a:t>
            </a:r>
            <a:r>
              <a:rPr lang="en-US"/>
              <a:t> </a:t>
            </a:r>
            <a:r>
              <a:rPr lang="en-US"/>
              <a:t>erat</a:t>
            </a:r>
            <a:r>
              <a:rPr lang="en-US"/>
              <a:t>.</a:t>
            </a:r>
            <a:endParaRPr/>
          </a:p>
        </p:txBody>
      </p:sp>
      <p:sp>
        <p:nvSpPr>
          <p:cNvPr id="12" name="Picture Placeholder 15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5556250" y="68684"/>
            <a:ext cx="6635750" cy="6789315"/>
          </a:xfrm>
          <a:prstGeom prst="rect">
            <a:avLst/>
          </a:prstGeom>
          <a:solidFill>
            <a:schemeClr val="bg2"/>
          </a:solidFill>
        </p:spPr>
        <p:txBody>
          <a:bodyPr bIns="1404000" anchor="ctr"/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Poppins"/>
                <a:cs typeface="Poppins"/>
              </a:defRPr>
            </a:lvl1pPr>
          </a:lstStyle>
          <a:p>
            <a:pPr>
              <a:defRPr/>
            </a:pPr>
            <a:r>
              <a:rPr lang="en-AU"/>
              <a:t>Insert Image</a:t>
            </a:r>
            <a:endParaRPr lang="en-US"/>
          </a:p>
        </p:txBody>
      </p:sp>
      <p:pic>
        <p:nvPicPr>
          <p:cNvPr id="15" name="Graphic 1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67542" y="6184072"/>
            <a:ext cx="465932" cy="268807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 bwMode="auto">
          <a:xfrm rot="16199998">
            <a:off x="6061662" y="-6061681"/>
            <a:ext cx="68683" cy="12192005"/>
            <a:chOff x="4713348" y="-1"/>
            <a:chExt cx="73896" cy="6858002"/>
          </a:xfrm>
        </p:grpSpPr>
        <p:sp>
          <p:nvSpPr>
            <p:cNvPr id="26" name="Rectangle 25"/>
            <p:cNvSpPr/>
            <p:nvPr userDrawn="1"/>
          </p:nvSpPr>
          <p:spPr bwMode="auto">
            <a:xfrm>
              <a:off x="4713348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 userDrawn="1"/>
          </p:nvSpPr>
          <p:spPr bwMode="auto">
            <a:xfrm>
              <a:off x="4713357" y="1089421"/>
              <a:ext cx="73886" cy="2035968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 bwMode="auto">
            <a:xfrm>
              <a:off x="4713357" y="3125390"/>
              <a:ext cx="73887" cy="2035076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 bwMode="auto">
            <a:xfrm>
              <a:off x="4713354" y="5160465"/>
              <a:ext cx="73887" cy="16975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auto">
            <a:xfrm>
              <a:off x="4713358" y="411657"/>
              <a:ext cx="73880" cy="6777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Headline | Subheadline | Two Columns 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Text Placeholder 23"/>
          <p:cNvSpPr>
            <a:spLocks noGrp="1"/>
          </p:cNvSpPr>
          <p:nvPr>
            <p:ph idx="1"/>
          </p:nvPr>
        </p:nvSpPr>
        <p:spPr bwMode="auto">
          <a:xfrm>
            <a:off x="731838" y="2528888"/>
            <a:ext cx="5292726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3" name="Text Placeholder 23"/>
          <p:cNvSpPr>
            <a:spLocks noGrp="1"/>
          </p:cNvSpPr>
          <p:nvPr>
            <p:ph idx="16"/>
          </p:nvPr>
        </p:nvSpPr>
        <p:spPr bwMode="auto">
          <a:xfrm>
            <a:off x="6167438" y="2528888"/>
            <a:ext cx="5292726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/>
                <a:cs typeface="Poppins SemiBold"/>
              </a:defRPr>
            </a:lvl1pPr>
          </a:lstStyle>
          <a:p>
            <a:pPr algn="r">
              <a:defRPr/>
            </a:pPr>
            <a:fld id="{866D8E11-A83D-46AC-BA35-C493C365AC69}" type="slidenum">
              <a:rPr lang="en-US"/>
              <a:t>‹#›</a:t>
            </a:fld>
            <a:endParaRPr lang="en-US"/>
          </a:p>
        </p:txBody>
      </p:sp>
      <p:pic>
        <p:nvPicPr>
          <p:cNvPr id="25" name="Graphic 2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4" name="Title Placeholder 22"/>
          <p:cNvSpPr>
            <a:spLocks noGrp="1"/>
          </p:cNvSpPr>
          <p:nvPr>
            <p:ph type="title" hasCustomPrompt="1"/>
          </p:nvPr>
        </p:nvSpPr>
        <p:spPr bwMode="auto"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/>
              <a:t>This is a headline</a:t>
            </a:r>
            <a:endParaRPr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731837" y="1157783"/>
            <a:ext cx="10728325" cy="6694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>
                <a:solidFill>
                  <a:schemeClr val="tx2"/>
                </a:solidFill>
                <a:latin typeface="Poppins Light"/>
                <a:cs typeface="Poppins Light"/>
              </a:defRPr>
            </a:lvl1pPr>
          </a:lstStyle>
          <a:p>
            <a:pPr lvl="0">
              <a:defRPr/>
            </a:pPr>
            <a:r>
              <a:rPr lang="en-US"/>
              <a:t>This is a subheading. 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consectetuer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, sed diam </a:t>
            </a:r>
            <a:r>
              <a:rPr lang="en-US"/>
              <a:t>nonummy</a:t>
            </a:r>
            <a:r>
              <a:rPr lang="en-US"/>
              <a:t> </a:t>
            </a:r>
            <a:r>
              <a:rPr lang="en-US"/>
              <a:t>nibh</a:t>
            </a:r>
            <a:r>
              <a:rPr lang="en-US"/>
              <a:t> </a:t>
            </a:r>
            <a:r>
              <a:rPr lang="en-US"/>
              <a:t>euismod</a:t>
            </a:r>
            <a:r>
              <a:rPr lang="en-US"/>
              <a:t> </a:t>
            </a:r>
            <a:r>
              <a:rPr lang="en-US"/>
              <a:t>tincidunt</a:t>
            </a:r>
            <a:r>
              <a:rPr lang="en-US"/>
              <a:t> </a:t>
            </a:r>
            <a:r>
              <a:rPr lang="en-US"/>
              <a:t>ut</a:t>
            </a:r>
            <a:r>
              <a:rPr lang="en-US"/>
              <a:t> </a:t>
            </a:r>
            <a:r>
              <a:rPr lang="en-US"/>
              <a:t>laoreet</a:t>
            </a:r>
            <a:r>
              <a:rPr lang="en-US"/>
              <a:t> dolore magna </a:t>
            </a:r>
            <a:r>
              <a:rPr lang="en-US"/>
              <a:t>aliquam</a:t>
            </a:r>
            <a:r>
              <a:rPr lang="en-US"/>
              <a:t> </a:t>
            </a:r>
            <a:r>
              <a:rPr lang="en-US"/>
              <a:t>erat</a:t>
            </a:r>
            <a:r>
              <a:rPr lang="en-US"/>
              <a:t>.</a:t>
            </a:r>
            <a:endParaRPr/>
          </a:p>
        </p:txBody>
      </p:sp>
      <p:grpSp>
        <p:nvGrpSpPr>
          <p:cNvPr id="13" name="Group 12"/>
          <p:cNvGrpSpPr/>
          <p:nvPr userDrawn="1"/>
        </p:nvGrpSpPr>
        <p:grpSpPr bwMode="auto">
          <a:xfrm rot="16199998">
            <a:off x="6061664" y="-6061659"/>
            <a:ext cx="68678" cy="12192005"/>
            <a:chOff x="4713353" y="-1"/>
            <a:chExt cx="73891" cy="6858002"/>
          </a:xfrm>
        </p:grpSpPr>
        <p:sp>
          <p:nvSpPr>
            <p:cNvPr id="20" name="Rectangle 19"/>
            <p:cNvSpPr/>
            <p:nvPr userDrawn="1"/>
          </p:nvSpPr>
          <p:spPr bwMode="auto"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auto"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 userDrawn="1"/>
          </p:nvSpPr>
          <p:spPr bwMode="auto"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 bwMode="auto"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Headline | Subheadline | Three Column 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8"/>
          </p:nvPr>
        </p:nvSpPr>
        <p:spPr bwMode="auto">
          <a:xfrm>
            <a:off x="731839" y="2527171"/>
            <a:ext cx="2959848" cy="3054177"/>
          </a:xfrm>
          <a:prstGeom prst="rect">
            <a:avLst/>
          </a:prstGeom>
          <a:solidFill>
            <a:schemeClr val="bg2"/>
          </a:solidFill>
        </p:spPr>
        <p:txBody>
          <a:bodyPr bIns="972000" anchor="ctr">
            <a:noAutofit/>
          </a:bodyPr>
          <a:lstStyle>
            <a:lvl1pPr algn="ctr">
              <a:buNone/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Text Placeholder 23"/>
          <p:cNvSpPr>
            <a:spLocks noGrp="1"/>
          </p:cNvSpPr>
          <p:nvPr>
            <p:ph idx="1"/>
          </p:nvPr>
        </p:nvSpPr>
        <p:spPr bwMode="auto">
          <a:xfrm>
            <a:off x="4351338" y="2528888"/>
            <a:ext cx="3489325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7" name="Text Placeholder 23"/>
          <p:cNvSpPr>
            <a:spLocks noGrp="1"/>
          </p:cNvSpPr>
          <p:nvPr>
            <p:ph idx="19"/>
          </p:nvPr>
        </p:nvSpPr>
        <p:spPr bwMode="auto">
          <a:xfrm>
            <a:off x="7970838" y="2528888"/>
            <a:ext cx="3489325" cy="1831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/>
                <a:cs typeface="Poppins SemiBold"/>
              </a:defRPr>
            </a:lvl1pPr>
          </a:lstStyle>
          <a:p>
            <a:pPr algn="r">
              <a:defRPr/>
            </a:pPr>
            <a:fld id="{866D8E11-A83D-46AC-BA35-C493C365AC69}" type="slidenum">
              <a:rPr lang="en-US"/>
              <a:t>‹#›</a:t>
            </a:fld>
            <a:endParaRPr lang="en-US"/>
          </a:p>
        </p:txBody>
      </p:sp>
      <p:pic>
        <p:nvPicPr>
          <p:cNvPr id="26" name="Graphic 2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4" name="Title Placeholder 22"/>
          <p:cNvSpPr>
            <a:spLocks noGrp="1"/>
          </p:cNvSpPr>
          <p:nvPr>
            <p:ph type="title" hasCustomPrompt="1"/>
          </p:nvPr>
        </p:nvSpPr>
        <p:spPr bwMode="auto"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/>
              <a:t>This is a headline</a:t>
            </a:r>
            <a:endParaRPr/>
          </a:p>
        </p:txBody>
      </p:sp>
      <p:sp>
        <p:nvSpPr>
          <p:cNvPr id="20" name="Text Placeholder 2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731837" y="1157783"/>
            <a:ext cx="10728325" cy="6694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>
                <a:solidFill>
                  <a:schemeClr val="tx2"/>
                </a:solidFill>
                <a:latin typeface="Poppins Light"/>
                <a:cs typeface="Poppins Light"/>
              </a:defRPr>
            </a:lvl1pPr>
          </a:lstStyle>
          <a:p>
            <a:pPr lvl="0">
              <a:defRPr/>
            </a:pPr>
            <a:r>
              <a:rPr lang="en-US"/>
              <a:t>This is a subheading. 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consectetuer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, sed diam </a:t>
            </a:r>
            <a:r>
              <a:rPr lang="en-US"/>
              <a:t>nonummy</a:t>
            </a:r>
            <a:r>
              <a:rPr lang="en-US"/>
              <a:t> </a:t>
            </a:r>
            <a:r>
              <a:rPr lang="en-US"/>
              <a:t>nibh</a:t>
            </a:r>
            <a:r>
              <a:rPr lang="en-US"/>
              <a:t> </a:t>
            </a:r>
            <a:r>
              <a:rPr lang="en-US"/>
              <a:t>euismod</a:t>
            </a:r>
            <a:r>
              <a:rPr lang="en-US"/>
              <a:t> </a:t>
            </a:r>
            <a:r>
              <a:rPr lang="en-US"/>
              <a:t>tincidunt</a:t>
            </a:r>
            <a:r>
              <a:rPr lang="en-US"/>
              <a:t> </a:t>
            </a:r>
            <a:r>
              <a:rPr lang="en-US"/>
              <a:t>ut</a:t>
            </a:r>
            <a:r>
              <a:rPr lang="en-US"/>
              <a:t> </a:t>
            </a:r>
            <a:r>
              <a:rPr lang="en-US"/>
              <a:t>laoreet</a:t>
            </a:r>
            <a:r>
              <a:rPr lang="en-US"/>
              <a:t> dolore magna </a:t>
            </a:r>
            <a:r>
              <a:rPr lang="en-US"/>
              <a:t>aliquam</a:t>
            </a:r>
            <a:r>
              <a:rPr lang="en-US"/>
              <a:t> </a:t>
            </a:r>
            <a:r>
              <a:rPr lang="en-US"/>
              <a:t>erat</a:t>
            </a:r>
            <a:r>
              <a:rPr lang="en-US"/>
              <a:t>.</a:t>
            </a:r>
            <a:endParaRPr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8">
            <a:off x="6061664" y="-6061659"/>
            <a:ext cx="68678" cy="12192005"/>
            <a:chOff x="4713353" y="-1"/>
            <a:chExt cx="73891" cy="6858002"/>
          </a:xfrm>
        </p:grpSpPr>
        <p:sp>
          <p:nvSpPr>
            <p:cNvPr id="21" name="Rectangle 20"/>
            <p:cNvSpPr/>
            <p:nvPr userDrawn="1"/>
          </p:nvSpPr>
          <p:spPr bwMode="auto"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 bwMode="auto"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 bwMode="auto"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Rectangle 30"/>
            <p:cNvSpPr/>
            <p:nvPr userDrawn="1"/>
          </p:nvSpPr>
          <p:spPr bwMode="auto"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HeadLine | Subheadline | Four Column 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Text Placeholder 23"/>
          <p:cNvSpPr>
            <a:spLocks noGrp="1"/>
          </p:cNvSpPr>
          <p:nvPr>
            <p:ph idx="1"/>
          </p:nvPr>
        </p:nvSpPr>
        <p:spPr bwMode="auto">
          <a:xfrm>
            <a:off x="737566" y="2528888"/>
            <a:ext cx="2569197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7" name="Text Placeholder 23"/>
          <p:cNvSpPr>
            <a:spLocks noGrp="1"/>
          </p:cNvSpPr>
          <p:nvPr>
            <p:ph idx="16"/>
          </p:nvPr>
        </p:nvSpPr>
        <p:spPr bwMode="auto">
          <a:xfrm>
            <a:off x="3455366" y="2528888"/>
            <a:ext cx="2569197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30" name="Text Placeholder 23"/>
          <p:cNvSpPr>
            <a:spLocks noGrp="1"/>
          </p:cNvSpPr>
          <p:nvPr>
            <p:ph idx="17"/>
          </p:nvPr>
        </p:nvSpPr>
        <p:spPr bwMode="auto">
          <a:xfrm>
            <a:off x="6169991" y="2528888"/>
            <a:ext cx="2569197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31" name="Text Placeholder 23"/>
          <p:cNvSpPr>
            <a:spLocks noGrp="1"/>
          </p:cNvSpPr>
          <p:nvPr>
            <p:ph idx="18"/>
          </p:nvPr>
        </p:nvSpPr>
        <p:spPr bwMode="auto">
          <a:xfrm>
            <a:off x="8904288" y="2528888"/>
            <a:ext cx="2569197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/>
                <a:cs typeface="Poppins SemiBold"/>
              </a:defRPr>
            </a:lvl1pPr>
          </a:lstStyle>
          <a:p>
            <a:pPr algn="r">
              <a:defRPr/>
            </a:pPr>
            <a:fld id="{866D8E11-A83D-46AC-BA35-C493C365AC69}" type="slidenum">
              <a:rPr lang="en-US"/>
              <a:t>‹#›</a:t>
            </a:fld>
            <a:endParaRPr lang="en-US"/>
          </a:p>
        </p:txBody>
      </p:sp>
      <p:pic>
        <p:nvPicPr>
          <p:cNvPr id="24" name="Graphic 2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67542" y="6184072"/>
            <a:ext cx="465932" cy="268807"/>
          </a:xfrm>
          <a:prstGeom prst="rect">
            <a:avLst/>
          </a:prstGeom>
        </p:spPr>
      </p:pic>
      <p:sp>
        <p:nvSpPr>
          <p:cNvPr id="15" name="Title Placeholder 22"/>
          <p:cNvSpPr>
            <a:spLocks noGrp="1"/>
          </p:cNvSpPr>
          <p:nvPr>
            <p:ph type="title" hasCustomPrompt="1"/>
          </p:nvPr>
        </p:nvSpPr>
        <p:spPr bwMode="auto"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/>
              <a:t>This is a headline</a:t>
            </a:r>
            <a:endParaRPr/>
          </a:p>
        </p:txBody>
      </p:sp>
      <p:sp>
        <p:nvSpPr>
          <p:cNvPr id="20" name="Text Placeholder 2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731837" y="1157783"/>
            <a:ext cx="10728325" cy="66941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Aft>
                <a:spcPts val="1000"/>
              </a:spcAft>
              <a:buNone/>
              <a:defRPr sz="2000">
                <a:solidFill>
                  <a:schemeClr val="tx2"/>
                </a:solidFill>
                <a:latin typeface="Poppins Light"/>
                <a:cs typeface="Poppins Light"/>
              </a:defRPr>
            </a:lvl1pPr>
          </a:lstStyle>
          <a:p>
            <a:pPr lvl="0">
              <a:defRPr/>
            </a:pPr>
            <a:r>
              <a:rPr lang="en-US"/>
              <a:t>This is a subheading. Lorem ipsum dolor sit </a:t>
            </a:r>
            <a:r>
              <a:rPr lang="en-US"/>
              <a:t>amet</a:t>
            </a:r>
            <a:r>
              <a:rPr lang="en-US"/>
              <a:t>, </a:t>
            </a:r>
            <a:r>
              <a:rPr lang="en-US"/>
              <a:t>consectetuer</a:t>
            </a:r>
            <a:r>
              <a:rPr lang="en-US"/>
              <a:t> </a:t>
            </a:r>
            <a:r>
              <a:rPr lang="en-US"/>
              <a:t>adipiscing</a:t>
            </a:r>
            <a:r>
              <a:rPr lang="en-US"/>
              <a:t> </a:t>
            </a:r>
            <a:r>
              <a:rPr lang="en-US"/>
              <a:t>elit</a:t>
            </a:r>
            <a:r>
              <a:rPr lang="en-US"/>
              <a:t>, sed diam </a:t>
            </a:r>
            <a:r>
              <a:rPr lang="en-US"/>
              <a:t>nonummy</a:t>
            </a:r>
            <a:r>
              <a:rPr lang="en-US"/>
              <a:t> </a:t>
            </a:r>
            <a:r>
              <a:rPr lang="en-US"/>
              <a:t>nibh</a:t>
            </a:r>
            <a:r>
              <a:rPr lang="en-US"/>
              <a:t> </a:t>
            </a:r>
            <a:r>
              <a:rPr lang="en-US"/>
              <a:t>euismod</a:t>
            </a:r>
            <a:r>
              <a:rPr lang="en-US"/>
              <a:t> </a:t>
            </a:r>
            <a:r>
              <a:rPr lang="en-US"/>
              <a:t>tincidunt</a:t>
            </a:r>
            <a:r>
              <a:rPr lang="en-US"/>
              <a:t> </a:t>
            </a:r>
            <a:r>
              <a:rPr lang="en-US"/>
              <a:t>ut</a:t>
            </a:r>
            <a:r>
              <a:rPr lang="en-US"/>
              <a:t> </a:t>
            </a:r>
            <a:r>
              <a:rPr lang="en-US"/>
              <a:t>laoreet</a:t>
            </a:r>
            <a:r>
              <a:rPr lang="en-US"/>
              <a:t> dolore magna </a:t>
            </a:r>
            <a:r>
              <a:rPr lang="en-US"/>
              <a:t>aliquam</a:t>
            </a:r>
            <a:r>
              <a:rPr lang="en-US"/>
              <a:t> </a:t>
            </a:r>
            <a:r>
              <a:rPr lang="en-US"/>
              <a:t>erat</a:t>
            </a:r>
            <a:r>
              <a:rPr lang="en-US"/>
              <a:t>.</a:t>
            </a:r>
            <a:endParaRPr/>
          </a:p>
        </p:txBody>
      </p:sp>
      <p:grpSp>
        <p:nvGrpSpPr>
          <p:cNvPr id="22" name="Group 21"/>
          <p:cNvGrpSpPr/>
          <p:nvPr userDrawn="1"/>
        </p:nvGrpSpPr>
        <p:grpSpPr bwMode="auto">
          <a:xfrm rot="16199998">
            <a:off x="6061664" y="-6061659"/>
            <a:ext cx="68678" cy="12192005"/>
            <a:chOff x="4713353" y="-1"/>
            <a:chExt cx="73891" cy="6858002"/>
          </a:xfrm>
        </p:grpSpPr>
        <p:sp>
          <p:nvSpPr>
            <p:cNvPr id="23" name="Rectangle 22"/>
            <p:cNvSpPr/>
            <p:nvPr userDrawn="1"/>
          </p:nvSpPr>
          <p:spPr bwMode="auto">
            <a:xfrm>
              <a:off x="4713353" y="-1"/>
              <a:ext cx="73890" cy="411659"/>
            </a:xfrm>
            <a:prstGeom prst="rect">
              <a:avLst/>
            </a:prstGeom>
            <a:solidFill>
              <a:srgbClr val="24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auto">
            <a:xfrm>
              <a:off x="4713354" y="1089421"/>
              <a:ext cx="73889" cy="3393281"/>
            </a:xfrm>
            <a:prstGeom prst="rect">
              <a:avLst/>
            </a:prstGeom>
            <a:solidFill>
              <a:srgbClr val="30B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 bwMode="auto">
            <a:xfrm>
              <a:off x="4713354" y="4482703"/>
              <a:ext cx="73889" cy="677762"/>
            </a:xfrm>
            <a:prstGeom prst="rect">
              <a:avLst/>
            </a:prstGeom>
            <a:solidFill>
              <a:srgbClr val="FE7C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 bwMode="auto">
            <a:xfrm>
              <a:off x="4713354" y="5160465"/>
              <a:ext cx="73887" cy="1697536"/>
            </a:xfrm>
            <a:prstGeom prst="rect">
              <a:avLst/>
            </a:prstGeom>
            <a:solidFill>
              <a:srgbClr val="0C3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Rectangle 32"/>
            <p:cNvSpPr/>
            <p:nvPr userDrawn="1"/>
          </p:nvSpPr>
          <p:spPr bwMode="auto">
            <a:xfrm>
              <a:off x="4713356" y="411657"/>
              <a:ext cx="73888" cy="67776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theme" Target="../theme/theme2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 bwMode="auto">
          <a:xfrm>
            <a:off x="1194060" y="6294735"/>
            <a:ext cx="1230164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defRPr/>
            </a:pPr>
            <a:r>
              <a:rPr lang="en-AU" sz="800">
                <a:latin typeface="Poppins"/>
                <a:cs typeface="Poppins"/>
              </a:rPr>
              <a:t>Copyright © SUSE 2021 </a:t>
            </a:r>
            <a:endParaRPr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171275" y="6294734"/>
            <a:ext cx="288888" cy="1231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Poppins SemiBold"/>
                <a:cs typeface="Poppins SemiBold"/>
              </a:defRPr>
            </a:lvl1pPr>
          </a:lstStyle>
          <a:p>
            <a:pPr algn="r">
              <a:defRPr/>
            </a:pPr>
            <a:fld id="{866D8E11-A83D-46AC-BA35-C493C365AC69}" type="slidenum">
              <a:rPr lang="en-US"/>
              <a:t>‹#›</a:t>
            </a:fld>
            <a:endParaRPr lang="en-US"/>
          </a:p>
        </p:txBody>
      </p:sp>
      <p:sp>
        <p:nvSpPr>
          <p:cNvPr id="23" name="Title Placeholder 22"/>
          <p:cNvSpPr>
            <a:spLocks noGrp="1"/>
          </p:cNvSpPr>
          <p:nvPr>
            <p:ph type="title"/>
          </p:nvPr>
        </p:nvSpPr>
        <p:spPr bwMode="auto">
          <a:xfrm>
            <a:off x="731837" y="630659"/>
            <a:ext cx="10728326" cy="4555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 bwMode="auto">
          <a:xfrm>
            <a:off x="731837" y="2528888"/>
            <a:ext cx="10728325" cy="183127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spcAft>
          <a:spcPts val="1000"/>
        </a:spcAft>
        <a:buNone/>
        <a:defRPr sz="3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lnSpc>
          <a:spcPct val="110000"/>
        </a:lnSpc>
        <a:spcBef>
          <a:spcPts val="1000"/>
        </a:spcBef>
        <a:spcAft>
          <a:spcPts val="600"/>
        </a:spcAft>
        <a:buClr>
          <a:schemeClr val="accent1"/>
        </a:buClr>
        <a:buFont typeface="Poppins Black"/>
        <a:buChar char="—"/>
        <a:defRPr sz="1800">
          <a:solidFill>
            <a:schemeClr val="tx2"/>
          </a:solidFill>
          <a:latin typeface="+mn-lt"/>
          <a:ea typeface="+mn-ea"/>
          <a:cs typeface="+mn-cs"/>
        </a:defRPr>
      </a:lvl1pPr>
      <a:lvl2pPr marL="800100" indent="-342900" algn="l" defTabSz="91440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SemiBold"/>
        <a:buChar char="–"/>
        <a:defRPr sz="1800">
          <a:solidFill>
            <a:schemeClr val="tx2"/>
          </a:solidFill>
          <a:latin typeface="+mn-lt"/>
          <a:ea typeface="+mn-ea"/>
          <a:cs typeface="+mn-cs"/>
        </a:defRPr>
      </a:lvl2pPr>
      <a:lvl3pPr marL="1257300" indent="-342900" algn="l" defTabSz="91440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/>
        <a:buChar char="–"/>
        <a:defRPr sz="18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/>
        <a:buChar char="–"/>
        <a:defRPr sz="18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Poppins Light"/>
        <a:buChar char="–"/>
        <a:defRPr sz="18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1096229" y="255588"/>
            <a:ext cx="10043788" cy="9890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/>
          </a:bodyPr>
          <a:lstStyle/>
          <a:p>
            <a:pPr lvl="0">
              <a:defRPr/>
            </a:pPr>
            <a:r>
              <a:rPr lang="en-US"/>
              <a:t>Click to edit the title text format (32pt)</a:t>
            </a:r>
            <a:endParaRPr/>
          </a:p>
        </p:txBody>
      </p:sp>
      <p:sp>
        <p:nvSpPr>
          <p:cNvPr id="10246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1096433" y="1452870"/>
            <a:ext cx="10043584" cy="48844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en-US"/>
              <a:t>Click to edit the outline text format (24pt)‏</a:t>
            </a:r>
            <a:endParaRPr/>
          </a:p>
          <a:p>
            <a:pPr lvl="1">
              <a:defRPr/>
            </a:pPr>
            <a:r>
              <a:rPr lang="en-US"/>
              <a:t>Second Outline Level (20pt)‏</a:t>
            </a:r>
            <a:endParaRPr/>
          </a:p>
          <a:p>
            <a:pPr lvl="2">
              <a:defRPr/>
            </a:pPr>
            <a:r>
              <a:rPr lang="en-US"/>
              <a:t>Third Outline Level (16pt)‏</a:t>
            </a:r>
            <a:endParaRPr/>
          </a:p>
          <a:p>
            <a:pPr lvl="3">
              <a:defRPr/>
            </a:pPr>
            <a:r>
              <a:rPr lang="en-US"/>
              <a:t>Fourth Outline Level (14pt)‏</a:t>
            </a:r>
            <a:endParaRPr/>
          </a:p>
          <a:p>
            <a:pPr lvl="4">
              <a:defRPr/>
            </a:pPr>
            <a:r>
              <a:rPr lang="en-US"/>
              <a:t>Fifth Outline Level (12pt)‏</a:t>
            </a:r>
            <a:endParaRPr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151801" y="6575425"/>
            <a:ext cx="7691967" cy="236538"/>
          </a:xfrm>
          <a:prstGeom prst="rect">
            <a:avLst/>
          </a:prstGeom>
          <a:noFill/>
          <a:ln w="27360">
            <a:noFill/>
            <a:round/>
            <a:headEnd/>
            <a:tailEnd/>
          </a:ln>
          <a:effectLst/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/>
                <a:cs typeface="Lucida Sans Unicode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/>
                <a:cs typeface="Lucida Sans Unicode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/>
                <a:cs typeface="Lucida Sans Unicode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/>
                <a:cs typeface="Lucida Sans Unicode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/>
                <a:cs typeface="Lucida Sans Unicode"/>
              </a:defRPr>
            </a:lvl5pPr>
            <a:lvl6pPr marL="457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/>
                <a:cs typeface="Lucida Sans Unicode"/>
              </a:defRPr>
            </a:lvl6pPr>
            <a:lvl7pPr marL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/>
                <a:cs typeface="Lucida Sans Unicode"/>
              </a:defRPr>
            </a:lvl7pPr>
            <a:lvl8pPr marL="1371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/>
                <a:cs typeface="Lucida Sans Unicode"/>
              </a:defRPr>
            </a:lvl8pPr>
            <a:lvl9pPr marL="1828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/>
                <a:cs typeface="Lucida Sans Unicode"/>
              </a:defRPr>
            </a:lvl9pPr>
          </a:lstStyle>
          <a:p>
            <a:pPr>
              <a:buFont typeface="Times New Roman"/>
              <a:buNone/>
              <a:defRPr/>
            </a:pPr>
            <a:r>
              <a:rPr lang="en-US" sz="900">
                <a:solidFill>
                  <a:srgbClr val="FFFFFF"/>
                </a:solidFill>
              </a:rPr>
              <a:t>©  SUSE, All rights reserved.</a:t>
            </a:r>
            <a:endParaRPr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82176" y="6589714"/>
            <a:ext cx="508000" cy="274637"/>
          </a:xfrm>
          <a:prstGeom prst="rect">
            <a:avLst/>
          </a:prstGeom>
          <a:noFill/>
          <a:ln w="27360">
            <a:noFill/>
            <a:round/>
            <a:headEnd/>
            <a:tailEnd/>
          </a:ln>
          <a:effectLst/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/>
                <a:cs typeface="Lucida Sans Unicode"/>
              </a:defRPr>
            </a:lvl1pPr>
            <a:lvl2pPr marL="37931725" indent="-37474525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/>
                <a:cs typeface="Lucida Sans Unicode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/>
                <a:cs typeface="Lucida Sans Unicode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/>
                <a:cs typeface="Lucida Sans Unicode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/>
                <a:cs typeface="Lucida Sans Unicode"/>
              </a:defRPr>
            </a:lvl5pPr>
            <a:lvl6pPr marL="4572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/>
                <a:cs typeface="Lucida Sans Unicode"/>
              </a:defRPr>
            </a:lvl6pPr>
            <a:lvl7pPr marL="9144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/>
                <a:cs typeface="Lucida Sans Unicode"/>
              </a:defRPr>
            </a:lvl7pPr>
            <a:lvl8pPr marL="13716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/>
                <a:cs typeface="Lucida Sans Unicode"/>
              </a:defRPr>
            </a:lvl8pPr>
            <a:lvl9pPr marL="182880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/>
                <a:cs typeface="Lucida Sans Unicode"/>
              </a:defRPr>
            </a:lvl9pPr>
          </a:lstStyle>
          <a:p>
            <a:pPr algn="r">
              <a:buFont typeface="Times New Roman"/>
              <a:buNone/>
              <a:defRPr/>
            </a:pPr>
            <a:fld id="{B95A71AA-564E-4B08-8E5E-E0EB25BDD6FC}" type="slidenum">
              <a:rPr lang="en-US" sz="1200" b="1" baseline="30000">
                <a:solidFill>
                  <a:srgbClr val="FFFFFF"/>
                </a:solidFill>
              </a:rPr>
              <a:t>‹#›</a:t>
            </a:fld>
            <a:endParaRPr lang="en-US" sz="1200" b="1" baseline="30000">
              <a:solidFill>
                <a:srgbClr val="FFFFFF"/>
              </a:solidFill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7"/>
          <a:stretch/>
        </p:blipFill>
        <p:spPr bwMode="auto">
          <a:xfrm>
            <a:off x="10723033" y="6096000"/>
            <a:ext cx="1049867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8"/>
          <a:stretch/>
        </p:blipFill>
        <p:spPr bwMode="auto">
          <a:xfrm>
            <a:off x="298451" y="6569076"/>
            <a:ext cx="11582400" cy="2889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p:txStyles>
    <p:titleStyle>
      <a:lvl1pPr algn="l" defTabSz="457200">
        <a:lnSpc>
          <a:spcPct val="89000"/>
        </a:lnSpc>
        <a:spcBef>
          <a:spcPts val="0"/>
        </a:spcBef>
        <a:spcAft>
          <a:spcPts val="0"/>
        </a:spcAft>
        <a:buClr>
          <a:srgbClr val="E00000"/>
        </a:buClr>
        <a:buSzPct val="100000"/>
        <a:buFont typeface="Arial"/>
        <a:defRPr sz="3200" b="1">
          <a:solidFill>
            <a:schemeClr val="tx1"/>
          </a:solidFill>
          <a:latin typeface="+mj-lt"/>
          <a:ea typeface="Lucida Sans Unicode"/>
          <a:cs typeface="+mj-cs"/>
        </a:defRPr>
      </a:lvl1pPr>
      <a:lvl2pPr algn="l" defTabSz="457200">
        <a:lnSpc>
          <a:spcPct val="89000"/>
        </a:lnSpc>
        <a:spcBef>
          <a:spcPts val="0"/>
        </a:spcBef>
        <a:spcAft>
          <a:spcPts val="0"/>
        </a:spcAft>
        <a:buClr>
          <a:srgbClr val="E00000"/>
        </a:buClr>
        <a:buSzPct val="100000"/>
        <a:buFont typeface="Arial"/>
        <a:defRPr sz="3200" b="1">
          <a:solidFill>
            <a:schemeClr val="tx1"/>
          </a:solidFill>
          <a:latin typeface="Arial"/>
          <a:ea typeface="Lucida Sans Unicode"/>
          <a:cs typeface="Lucida Sans Unicode"/>
        </a:defRPr>
      </a:lvl2pPr>
      <a:lvl3pPr algn="l" defTabSz="457200">
        <a:lnSpc>
          <a:spcPct val="89000"/>
        </a:lnSpc>
        <a:spcBef>
          <a:spcPts val="0"/>
        </a:spcBef>
        <a:spcAft>
          <a:spcPts val="0"/>
        </a:spcAft>
        <a:buClr>
          <a:srgbClr val="E00000"/>
        </a:buClr>
        <a:buSzPct val="100000"/>
        <a:buFont typeface="Arial"/>
        <a:defRPr sz="3200" b="1">
          <a:solidFill>
            <a:schemeClr val="tx1"/>
          </a:solidFill>
          <a:latin typeface="Arial"/>
          <a:ea typeface="Lucida Sans Unicode"/>
          <a:cs typeface="Lucida Sans Unicode"/>
        </a:defRPr>
      </a:lvl3pPr>
      <a:lvl4pPr algn="l" defTabSz="457200">
        <a:lnSpc>
          <a:spcPct val="89000"/>
        </a:lnSpc>
        <a:spcBef>
          <a:spcPts val="0"/>
        </a:spcBef>
        <a:spcAft>
          <a:spcPts val="0"/>
        </a:spcAft>
        <a:buClr>
          <a:srgbClr val="E00000"/>
        </a:buClr>
        <a:buSzPct val="100000"/>
        <a:buFont typeface="Arial"/>
        <a:defRPr sz="3200" b="1">
          <a:solidFill>
            <a:schemeClr val="tx1"/>
          </a:solidFill>
          <a:latin typeface="Arial"/>
          <a:ea typeface="Lucida Sans Unicode"/>
          <a:cs typeface="Lucida Sans Unicode"/>
        </a:defRPr>
      </a:lvl4pPr>
      <a:lvl5pPr algn="l" defTabSz="457200">
        <a:lnSpc>
          <a:spcPct val="89000"/>
        </a:lnSpc>
        <a:spcBef>
          <a:spcPts val="0"/>
        </a:spcBef>
        <a:spcAft>
          <a:spcPts val="0"/>
        </a:spcAft>
        <a:buClr>
          <a:srgbClr val="E00000"/>
        </a:buClr>
        <a:buSzPct val="100000"/>
        <a:buFont typeface="Arial"/>
        <a:defRPr sz="3200" b="1">
          <a:solidFill>
            <a:schemeClr val="tx1"/>
          </a:solidFill>
          <a:latin typeface="Arial"/>
          <a:ea typeface="Lucida Sans Unicode"/>
          <a:cs typeface="Lucida Sans Unicode"/>
        </a:defRPr>
      </a:lvl5pPr>
      <a:lvl6pPr marL="1536700" indent="-215899" algn="l" defTabSz="457200">
        <a:lnSpc>
          <a:spcPct val="89000"/>
        </a:lnSpc>
        <a:spcBef>
          <a:spcPts val="0"/>
        </a:spcBef>
        <a:spcAft>
          <a:spcPts val="0"/>
        </a:spcAft>
        <a:buClr>
          <a:srgbClr val="000000"/>
        </a:buClr>
        <a:buSzPct val="45000"/>
        <a:buFont typeface="Wingdings"/>
        <a:defRPr sz="3200" b="1">
          <a:solidFill>
            <a:srgbClr val="3C3C41"/>
          </a:solidFill>
          <a:latin typeface="Arial"/>
          <a:cs typeface="Lucida Sans Unicode"/>
        </a:defRPr>
      </a:lvl6pPr>
      <a:lvl7pPr marL="1993900" indent="-215899" algn="l" defTabSz="457200">
        <a:lnSpc>
          <a:spcPct val="89000"/>
        </a:lnSpc>
        <a:spcBef>
          <a:spcPts val="0"/>
        </a:spcBef>
        <a:spcAft>
          <a:spcPts val="0"/>
        </a:spcAft>
        <a:buClr>
          <a:srgbClr val="000000"/>
        </a:buClr>
        <a:buSzPct val="45000"/>
        <a:buFont typeface="Wingdings"/>
        <a:defRPr sz="3200" b="1">
          <a:solidFill>
            <a:srgbClr val="3C3C41"/>
          </a:solidFill>
          <a:latin typeface="Arial"/>
          <a:cs typeface="Lucida Sans Unicode"/>
        </a:defRPr>
      </a:lvl7pPr>
      <a:lvl8pPr marL="2451100" indent="-215899" algn="l" defTabSz="457200">
        <a:lnSpc>
          <a:spcPct val="89000"/>
        </a:lnSpc>
        <a:spcBef>
          <a:spcPts val="0"/>
        </a:spcBef>
        <a:spcAft>
          <a:spcPts val="0"/>
        </a:spcAft>
        <a:buClr>
          <a:srgbClr val="000000"/>
        </a:buClr>
        <a:buSzPct val="45000"/>
        <a:buFont typeface="Wingdings"/>
        <a:defRPr sz="3200" b="1">
          <a:solidFill>
            <a:srgbClr val="3C3C41"/>
          </a:solidFill>
          <a:latin typeface="Arial"/>
          <a:cs typeface="Lucida Sans Unicode"/>
        </a:defRPr>
      </a:lvl8pPr>
      <a:lvl9pPr marL="2908300" indent="-215899" algn="l" defTabSz="457200">
        <a:lnSpc>
          <a:spcPct val="89000"/>
        </a:lnSpc>
        <a:spcBef>
          <a:spcPts val="0"/>
        </a:spcBef>
        <a:spcAft>
          <a:spcPts val="0"/>
        </a:spcAft>
        <a:buClr>
          <a:srgbClr val="000000"/>
        </a:buClr>
        <a:buSzPct val="45000"/>
        <a:buFont typeface="Wingdings"/>
        <a:defRPr sz="3200" b="1">
          <a:solidFill>
            <a:srgbClr val="3C3C41"/>
          </a:solidFill>
          <a:latin typeface="Arial"/>
          <a:cs typeface="Lucida Sans Unicode"/>
        </a:defRPr>
      </a:lvl9pPr>
    </p:titleStyle>
    <p:bodyStyle>
      <a:lvl1pPr marL="168275" indent="-168275" algn="l" defTabSz="457200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SzPct val="65000"/>
        <a:buFont typeface="Arial"/>
        <a:buChar char="•"/>
        <a:defRPr sz="2400">
          <a:solidFill>
            <a:schemeClr val="tx1"/>
          </a:solidFill>
          <a:latin typeface="+mn-lt"/>
          <a:ea typeface="Arial"/>
          <a:cs typeface="Arial"/>
        </a:defRPr>
      </a:lvl1pPr>
      <a:lvl2pPr marL="512763" indent="-169862" algn="l" defTabSz="457200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SzPct val="65000"/>
        <a:buFont typeface="Arial"/>
        <a:buChar char="–"/>
        <a:defRPr sz="2000">
          <a:solidFill>
            <a:schemeClr val="tx1"/>
          </a:solidFill>
          <a:latin typeface="+mn-lt"/>
          <a:ea typeface="Lucida Sans Unicode"/>
          <a:cs typeface="+mn-cs"/>
        </a:defRPr>
      </a:lvl2pPr>
      <a:lvl3pPr marL="804863" indent="-177800" algn="l" defTabSz="457200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SzPct val="65000"/>
        <a:buFont typeface="Arial"/>
        <a:buChar char="–"/>
        <a:defRPr sz="1600">
          <a:solidFill>
            <a:schemeClr val="tx1"/>
          </a:solidFill>
          <a:latin typeface="+mn-lt"/>
          <a:ea typeface="Lucida Sans Unicode"/>
          <a:cs typeface="+mn-cs"/>
        </a:defRPr>
      </a:lvl3pPr>
      <a:lvl4pPr marL="1087438" indent="-168275" algn="l" defTabSz="457200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SzPct val="65000"/>
        <a:buFont typeface="Arial"/>
        <a:buChar char="–"/>
        <a:defRPr sz="1400">
          <a:solidFill>
            <a:schemeClr val="tx1"/>
          </a:solidFill>
          <a:latin typeface="+mn-lt"/>
          <a:ea typeface="Lucida Sans Unicode"/>
          <a:cs typeface="+mn-cs"/>
        </a:defRPr>
      </a:lvl4pPr>
      <a:lvl5pPr marL="1316038" indent="-114300" algn="l" defTabSz="457200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SzPct val="65000"/>
        <a:buFont typeface="Arial"/>
        <a:buChar char="–"/>
        <a:defRPr sz="1200">
          <a:solidFill>
            <a:schemeClr val="tx1"/>
          </a:solidFill>
          <a:latin typeface="+mn-lt"/>
          <a:ea typeface="Lucida Sans Unicode"/>
          <a:cs typeface="+mn-cs"/>
        </a:defRPr>
      </a:lvl5pPr>
      <a:lvl6pPr marL="1773238" indent="-114300" algn="l" defTabSz="457200">
        <a:lnSpc>
          <a:spcPct val="98000"/>
        </a:lnSpc>
        <a:spcBef>
          <a:spcPts val="0"/>
        </a:spcBef>
        <a:spcAft>
          <a:spcPts val="863"/>
        </a:spcAft>
        <a:buClr>
          <a:srgbClr val="3C3C41"/>
        </a:buClr>
        <a:buSzPct val="65000"/>
        <a:buFont typeface="Arial"/>
        <a:buChar char="~"/>
        <a:defRPr sz="1200">
          <a:solidFill>
            <a:srgbClr val="3C3C41"/>
          </a:solidFill>
          <a:latin typeface="+mn-lt"/>
          <a:cs typeface="+mn-cs"/>
        </a:defRPr>
      </a:lvl6pPr>
      <a:lvl7pPr marL="2230438" indent="-114300" algn="l" defTabSz="457200">
        <a:lnSpc>
          <a:spcPct val="98000"/>
        </a:lnSpc>
        <a:spcBef>
          <a:spcPts val="0"/>
        </a:spcBef>
        <a:spcAft>
          <a:spcPts val="863"/>
        </a:spcAft>
        <a:buClr>
          <a:srgbClr val="3C3C41"/>
        </a:buClr>
        <a:buSzPct val="65000"/>
        <a:buFont typeface="Arial"/>
        <a:buChar char="~"/>
        <a:defRPr sz="1200">
          <a:solidFill>
            <a:srgbClr val="3C3C41"/>
          </a:solidFill>
          <a:latin typeface="+mn-lt"/>
          <a:cs typeface="+mn-cs"/>
        </a:defRPr>
      </a:lvl7pPr>
      <a:lvl8pPr marL="2687637" indent="-114300" algn="l" defTabSz="457200">
        <a:lnSpc>
          <a:spcPct val="98000"/>
        </a:lnSpc>
        <a:spcBef>
          <a:spcPts val="0"/>
        </a:spcBef>
        <a:spcAft>
          <a:spcPts val="863"/>
        </a:spcAft>
        <a:buClr>
          <a:srgbClr val="3C3C41"/>
        </a:buClr>
        <a:buSzPct val="65000"/>
        <a:buFont typeface="Arial"/>
        <a:buChar char="~"/>
        <a:defRPr sz="1200">
          <a:solidFill>
            <a:srgbClr val="3C3C41"/>
          </a:solidFill>
          <a:latin typeface="+mn-lt"/>
          <a:cs typeface="+mn-cs"/>
        </a:defRPr>
      </a:lvl8pPr>
      <a:lvl9pPr marL="3144838" indent="-114300" algn="l" defTabSz="457200">
        <a:lnSpc>
          <a:spcPct val="98000"/>
        </a:lnSpc>
        <a:spcBef>
          <a:spcPts val="0"/>
        </a:spcBef>
        <a:spcAft>
          <a:spcPts val="863"/>
        </a:spcAft>
        <a:buClr>
          <a:srgbClr val="3C3C41"/>
        </a:buClr>
        <a:buSzPct val="65000"/>
        <a:buFont typeface="Arial"/>
        <a:buChar char="~"/>
        <a:defRPr sz="1200">
          <a:solidFill>
            <a:srgbClr val="3C3C4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7" name="Table 56"/>
          <p:cNvGraphicFramePr>
            <a:graphicFrameLocks xmlns:a="http://schemas.openxmlformats.org/drawingml/2006/main" noGrp="1"/>
          </p:cNvGraphicFramePr>
          <p:nvPr/>
        </p:nvGraphicFramePr>
        <p:xfrm>
          <a:off x="400731" y="1444936"/>
          <a:ext cx="11463210" cy="2232867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{B301B821-A1FF-4177-AEE7-76D212191A09}</a:tableStyleId>
              </a:tblPr>
              <a:tblGrid>
                <a:gridCol w="2292642"/>
                <a:gridCol w="2292642"/>
                <a:gridCol w="2292642"/>
                <a:gridCol w="2292642"/>
                <a:gridCol w="2292642"/>
              </a:tblGrid>
              <a:tr h="744289">
                <a:tc>
                  <a:txBody>
                    <a:bodyPr/>
                    <a:p>
                      <a:pPr marL="0" lvl="0" indent="0">
                        <a:spcBef>
                          <a:spcPts val="0"/>
                        </a:spcBef>
                        <a:buNone/>
                        <a:defRPr/>
                      </a:pPr>
                      <a:endParaRPr/>
                    </a:p>
                  </a:txBody>
                  <a:tcPr marL="121807" marR="121807" marT="60904" marB="60904"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121807" marR="121807" marT="60904" marB="60904"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121807" marR="121807" marT="60904" marB="60904"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121807" marR="121807" marT="60904" marB="60904"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marL="121807" marR="121807" marT="60904" marB="60904" anchor="ctr"/>
                </a:tc>
              </a:tr>
              <a:tr h="992462">
                <a:tc>
                  <a:txBody>
                    <a:bodyPr/>
                    <a:p>
                      <a:pPr marL="0" lvl="0" indent="0">
                        <a:buNone/>
                        <a:defRPr/>
                      </a:pPr>
                      <a:r>
                        <a:rPr lang="en-US" sz="2000" b="1" strike="noStrike">
                          <a:latin typeface="Work Sans"/>
                        </a:rPr>
                        <a:t>Delta</a:t>
                      </a:r>
                      <a:endParaRPr/>
                    </a:p>
                  </a:txBody>
                  <a:tcPr marL="121807" marR="121807" marT="60904" marB="60904" anchor="ctr"/>
                </a:tc>
                <a:tc gridSpan="3">
                  <a:txBody>
                    <a:bodyPr/>
                    <a:p>
                      <a:pPr marL="0" indent="0" algn="ctr">
                        <a:buNone/>
                        <a:defRPr/>
                      </a:pPr>
                      <a:r>
                        <a:rPr lang="en-US" sz="2000" b="0">
                          <a:latin typeface="Work Sans"/>
                        </a:rPr>
                        <a:t>Next Available </a:t>
                      </a:r>
                      <a:endParaRPr/>
                    </a:p>
                  </a:txBody>
                  <a:tcPr marL="121807" marR="121807" marT="60904" marB="60904"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marL="0" lvl="0" indent="0" algn="ctr">
                        <a:buNone/>
                        <a:defRPr/>
                      </a:pPr>
                      <a:r>
                        <a:rPr lang="en-US" sz="2000" b="0">
                          <a:latin typeface="Work Sans"/>
                        </a:rPr>
                        <a:t>As required</a:t>
                      </a:r>
                      <a:endParaRPr/>
                    </a:p>
                  </a:txBody>
                  <a:tcPr marL="121807" marR="121807" marT="60904" marB="60904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USE Infinity">
  <a:themeElements>
    <a:clrScheme name="SUSE Infinity">
      <a:dk1>
        <a:srgbClr val="000000"/>
      </a:dk1>
      <a:lt1>
        <a:srgbClr val="FFFFFF"/>
      </a:lt1>
      <a:dk2>
        <a:srgbClr val="0C322C"/>
      </a:dk2>
      <a:lt2>
        <a:srgbClr val="EFEFEF"/>
      </a:lt2>
      <a:accent1>
        <a:srgbClr val="30BA78"/>
      </a:accent1>
      <a:accent2>
        <a:srgbClr val="192072"/>
      </a:accent2>
      <a:accent3>
        <a:srgbClr val="2453FF"/>
      </a:accent3>
      <a:accent4>
        <a:srgbClr val="FE7C3F"/>
      </a:accent4>
      <a:accent5>
        <a:srgbClr val="90EBCD"/>
      </a:accent5>
      <a:accent6>
        <a:srgbClr val="A5A5A5"/>
      </a:accent6>
      <a:hlink>
        <a:srgbClr val="ED7D31"/>
      </a:hlink>
      <a:folHlink>
        <a:srgbClr val="FFA56F"/>
      </a:folHlink>
    </a:clrScheme>
    <a:fontScheme name="SUSE Infinity">
      <a:majorFont>
        <a:latin typeface="Poppins Medium"/>
        <a:ea typeface="Arial"/>
        <a:cs typeface="Arial"/>
      </a:majorFont>
      <a:minorFont>
        <a:latin typeface="Poppins Light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8_Office Theme">
  <a:themeElements>
    <a:clrScheme name="SUSE BU colors 2011">
      <a:dk1>
        <a:srgbClr val="454C51"/>
      </a:dk1>
      <a:lt1>
        <a:srgbClr val="FFFFFF"/>
      </a:lt1>
      <a:dk2>
        <a:srgbClr val="6A737B"/>
      </a:dk2>
      <a:lt2>
        <a:srgbClr val="E4E5E6"/>
      </a:lt2>
      <a:accent1>
        <a:srgbClr val="ED1C24"/>
      </a:accent1>
      <a:accent2>
        <a:srgbClr val="F7AC07"/>
      </a:accent2>
      <a:accent3>
        <a:srgbClr val="7AC142"/>
      </a:accent3>
      <a:accent4>
        <a:srgbClr val="72AEB6"/>
      </a:accent4>
      <a:accent5>
        <a:srgbClr val="546291"/>
      </a:accent5>
      <a:accent6>
        <a:srgbClr val="00AEEF"/>
      </a:accent6>
      <a:hlink>
        <a:srgbClr val="7AC142"/>
      </a:hlink>
      <a:folHlink>
        <a:srgbClr val="94A0A9"/>
      </a:folHlink>
    </a:clrScheme>
    <a:fontScheme name="Office 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Theme 1</vt:lpstr>
      <vt:lpstr>Theme 2</vt:lpstr>
      <vt:lpstr>Slide 1</vt:lpstr>
    </vt:vector>
  </TitlesOfParts>
  <Manager/>
  <Company>Deloitte Touche Tohmatsu Services, Inc.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Armstrong, India</dc:creator>
  <cp:keywords/>
  <dc:description/>
  <dc:identifier/>
  <dc:language/>
  <cp:lastModifiedBy/>
  <cp:revision>180</cp:revision>
  <dcterms:created xsi:type="dcterms:W3CDTF">2020-11-17T10:12:06Z</dcterms:created>
  <dcterms:modified xsi:type="dcterms:W3CDTF">2024-09-09T12:15:52Z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0x010100CEBAD2D827DE544BACEFB2E97703F0C6</vt:lpwstr>
  </property>
</Properties>
</file>