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3608-719A-48AF-8D80-7F821D596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21862-B830-425E-A9D6-ACA7A7CF6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FC5DE-B2F1-4B5A-B162-A409EF6F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6D8-7661-491D-B991-40CBF0211C6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B6820-E904-4709-886B-FAA78593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E8F77-286D-4733-8C6F-675FE408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6143-DC7A-463D-BBAF-35CE2CE9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5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01C0-8F61-40E8-ACE7-FF3B94FA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3F4F1-0DEA-4562-8CF5-7D29769C3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67BD3-BAC3-40A7-A17A-2C9F007A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6D8-7661-491D-B991-40CBF0211C6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5C64A-21B1-4252-92E0-200BBD4D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9F172-DEEF-4CE3-B13F-B118DC3F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6143-DC7A-463D-BBAF-35CE2CE9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3C1209-369C-46F0-AFB0-CC00ABC62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5E1D2-5B41-4D9A-99A1-E80E99886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5D70C-F11B-4109-8211-AEDA6DE0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6D8-7661-491D-B991-40CBF0211C6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AB926-4D32-4B64-B0B1-0570B9E2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C85B3-2C68-40FC-9610-92B5DEF4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6143-DC7A-463D-BBAF-35CE2CE9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8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82AD-7D54-435F-828C-CE4B4BB0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A1CF8-F933-4A0A-9919-75D714CE0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2B686-0543-4116-BB8E-B7C7FD6B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6D8-7661-491D-B991-40CBF0211C6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47175-BA97-43F1-911D-FA4A9DC1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8207A-5A90-4756-A0ED-45C3E701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6143-DC7A-463D-BBAF-35CE2CE9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3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252F-D1A0-4739-A2AE-4C999FB0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27986-48EF-4F6B-9E75-F454A3B9C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4C88-AFAF-48C3-9E1B-99AC1FEF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6D8-7661-491D-B991-40CBF0211C6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43974-7CEE-4584-A474-48F10495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6FB00-145A-4399-A9D5-329CE96C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6143-DC7A-463D-BBAF-35CE2CE9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9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A747-6885-4666-9101-51984FE9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8D13B-AD43-47AE-8F8D-9F0967D62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C0AF9-6E62-4960-9204-96C4E9716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8BB2C-8E61-49BB-B44B-DEA2BBBD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6D8-7661-491D-B991-40CBF0211C6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90236-F9D7-4DD4-B8AE-732DB243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7A80B-AC03-4F09-8EFA-20026C2D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6143-DC7A-463D-BBAF-35CE2CE9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3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4B41-F8C6-4801-ACCB-9EC8C73C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50FC6-94BB-431E-8310-EB0AFA32D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2C40A-7FEA-44EB-BE5C-5FA4CD298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8DB06-B61B-4FAB-9EDA-FC3696F9A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E00D1-F500-410A-96DB-B3C02665E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5B22F-3ECF-4A49-B674-8AA0F1F8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6D8-7661-491D-B991-40CBF0211C6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3F1CD-1B90-4064-844A-578E057C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1A857-B94F-414F-A3C3-23458E08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6143-DC7A-463D-BBAF-35CE2CE9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4499-79A3-4A02-96BC-A6FBE9A7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E913B-B18E-4059-A552-8EB8497F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6D8-7661-491D-B991-40CBF0211C6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457B3-BEFC-4BA8-95F9-5FFD50FC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A3A90-E6DE-4290-922F-5BB33071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6143-DC7A-463D-BBAF-35CE2CE9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3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F7848-0A1A-47B0-956C-4EF48B48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6D8-7661-491D-B991-40CBF0211C6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FB2E28-2F2E-46B0-8DD0-9E08E426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25BCD-802F-46AF-BB02-13649298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6143-DC7A-463D-BBAF-35CE2CE9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0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7260-8341-4F3A-8D07-E2167925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DF88-3E48-4679-B81B-CB014C54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78764-3707-44DF-80A7-24970C900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D656A-698C-420A-B8D6-7C3B4CF2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6D8-7661-491D-B991-40CBF0211C6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DFAC9-A173-48D3-8719-B0C09FED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2D440-10E3-49C2-A7E0-9B68F461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6143-DC7A-463D-BBAF-35CE2CE9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5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0B7A-564A-4533-B863-5AA3AB99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5BAF5-70FB-4289-AB2B-FF9FD345D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94B64-A678-41C3-89C7-9F89F037A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F6639-EEC8-4AD0-82B9-13B345F8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6D8-7661-491D-B991-40CBF0211C6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15E51-BB1F-4B98-AD72-6386D7DA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FB849-8820-47A1-8EFB-8B5D7791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6143-DC7A-463D-BBAF-35CE2CE9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90D7D-CEA7-4875-9556-74444DD6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90257-1E66-48DE-8BE9-EA03286EC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90C41-2D7C-4F52-A2AE-F1BBB085A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BF6D8-7661-491D-B991-40CBF0211C6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A843A-A102-48CB-AA88-D19C6660E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7A0F4-71CF-4A44-847D-21F0AFA7F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E6143-DC7A-463D-BBAF-35CE2CE9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1BD9A78-95F0-4CDB-9385-A0AFC1FF049B}"/>
              </a:ext>
            </a:extLst>
          </p:cNvPr>
          <p:cNvSpPr/>
          <p:nvPr/>
        </p:nvSpPr>
        <p:spPr>
          <a:xfrm>
            <a:off x="4881843" y="2261907"/>
            <a:ext cx="1891553" cy="1855694"/>
          </a:xfrm>
          <a:prstGeom prst="ellipse">
            <a:avLst/>
          </a:prstGeom>
          <a:effectLst>
            <a:glow>
              <a:schemeClr val="accent1">
                <a:alpha val="40000"/>
              </a:schemeClr>
            </a:glow>
            <a:outerShdw blurRad="139700" dist="431800" dir="336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8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Ganzouri</dc:creator>
  <cp:lastModifiedBy>Ahmad Ganzouri</cp:lastModifiedBy>
  <cp:revision>2</cp:revision>
  <dcterms:created xsi:type="dcterms:W3CDTF">2020-03-24T03:10:05Z</dcterms:created>
  <dcterms:modified xsi:type="dcterms:W3CDTF">2020-05-20T18:19:06Z</dcterms:modified>
</cp:coreProperties>
</file>