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8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FDE-2641-460D-B072-B5C7C206028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874-2643-4586-BF1B-3C245440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5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FDE-2641-460D-B072-B5C7C206028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874-2643-4586-BF1B-3C245440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2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FDE-2641-460D-B072-B5C7C206028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874-2643-4586-BF1B-3C245440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7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FDE-2641-460D-B072-B5C7C206028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874-2643-4586-BF1B-3C245440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8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FDE-2641-460D-B072-B5C7C206028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874-2643-4586-BF1B-3C245440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7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FDE-2641-460D-B072-B5C7C206028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874-2643-4586-BF1B-3C245440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6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FDE-2641-460D-B072-B5C7C206028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874-2643-4586-BF1B-3C245440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6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FDE-2641-460D-B072-B5C7C206028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874-2643-4586-BF1B-3C245440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FDE-2641-460D-B072-B5C7C206028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874-2643-4586-BF1B-3C245440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2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FDE-2641-460D-B072-B5C7C206028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874-2643-4586-BF1B-3C245440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1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CFDE-2641-460D-B072-B5C7C206028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874-2643-4586-BF1B-3C245440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2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CFDE-2641-460D-B072-B5C7C206028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9874-2643-4586-BF1B-3C245440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3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36430"/>
              </p:ext>
            </p:extLst>
          </p:nvPr>
        </p:nvGraphicFramePr>
        <p:xfrm>
          <a:off x="1905000" y="5519380"/>
          <a:ext cx="7010400" cy="918938"/>
        </p:xfrm>
        <a:graphic>
          <a:graphicData uri="http://schemas.openxmlformats.org/drawingml/2006/table">
            <a:tbl>
              <a:tblPr/>
              <a:tblGrid>
                <a:gridCol w="3721100"/>
                <a:gridCol w="119063"/>
                <a:gridCol w="3170237"/>
              </a:tblGrid>
              <a:tr h="91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4B6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19075" marR="0" lvl="0" indent="-219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4B6F"/>
                        </a:buClr>
                        <a:buSzTx/>
                        <a:buFont typeface="Wingdings" pitchFamily="2" charset="2"/>
                        <a:buChar char="n"/>
                        <a:tabLst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aaa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32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crossover</dc:creator>
  <cp:lastModifiedBy>Windows Kullanıcısı</cp:lastModifiedBy>
  <cp:revision>2</cp:revision>
  <dcterms:created xsi:type="dcterms:W3CDTF">2019-01-16T14:02:30Z</dcterms:created>
  <dcterms:modified xsi:type="dcterms:W3CDTF">2019-01-31T16:39:40Z</dcterms:modified>
</cp:coreProperties>
</file>